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96" r:id="rId3"/>
    <p:sldId id="272" r:id="rId4"/>
    <p:sldId id="292" r:id="rId5"/>
    <p:sldId id="297" r:id="rId6"/>
    <p:sldId id="293" r:id="rId7"/>
    <p:sldId id="294" r:id="rId8"/>
    <p:sldId id="298" r:id="rId9"/>
    <p:sldId id="295" r:id="rId10"/>
    <p:sldId id="277" r:id="rId11"/>
    <p:sldId id="282" r:id="rId12"/>
    <p:sldId id="283" r:id="rId13"/>
    <p:sldId id="278" r:id="rId14"/>
    <p:sldId id="279" r:id="rId15"/>
    <p:sldId id="289" r:id="rId16"/>
    <p:sldId id="284" r:id="rId17"/>
    <p:sldId id="299" r:id="rId18"/>
    <p:sldId id="304" r:id="rId19"/>
    <p:sldId id="305" r:id="rId20"/>
    <p:sldId id="306" r:id="rId21"/>
    <p:sldId id="308" r:id="rId22"/>
    <p:sldId id="285" r:id="rId23"/>
    <p:sldId id="291"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157" y="-1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10D75-1A58-430E-A613-8F861C51CE11}"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tr-TR"/>
        </a:p>
      </dgm:t>
    </dgm:pt>
    <dgm:pt modelId="{21B35A84-BFF9-4257-8AAE-1D59A2B346E8}">
      <dgm:prSet phldrT="[Metin]"/>
      <dgm:spPr/>
      <dgm:t>
        <a:bodyPr/>
        <a:lstStyle/>
        <a:p>
          <a:pPr algn="ctr"/>
          <a:r>
            <a:rPr lang="tr-TR" dirty="0" smtClean="0">
              <a:ln>
                <a:solidFill>
                  <a:schemeClr val="tx1"/>
                </a:solidFill>
              </a:ln>
              <a:solidFill>
                <a:schemeClr val="tx1"/>
              </a:solidFill>
              <a:effectLst>
                <a:outerShdw blurRad="50800" dist="38100" dir="2700000" algn="tl" rotWithShape="0">
                  <a:prstClr val="black">
                    <a:alpha val="40000"/>
                  </a:prstClr>
                </a:outerShdw>
              </a:effectLst>
            </a:rPr>
            <a:t>Fiziksel Zorbalık</a:t>
          </a:r>
        </a:p>
        <a:p>
          <a:pPr algn="l"/>
          <a:r>
            <a:rPr lang="tr-TR" dirty="0" smtClean="0"/>
            <a:t>-Vurmak, İtmek, Saçını Çekmek</a:t>
          </a:r>
        </a:p>
        <a:p>
          <a:pPr algn="l"/>
          <a:r>
            <a:rPr lang="tr-TR" dirty="0" smtClean="0"/>
            <a:t>- Eşyalarına Zarar Vermek</a:t>
          </a:r>
        </a:p>
        <a:p>
          <a:pPr algn="l"/>
          <a:r>
            <a:rPr lang="tr-TR" dirty="0" smtClean="0"/>
            <a:t>- Üzerine Boya, Yapışkan vb. Dökmek</a:t>
          </a:r>
        </a:p>
      </dgm:t>
    </dgm:pt>
    <dgm:pt modelId="{23F87AD3-738C-49C1-A270-7836655ED8E1}" type="parTrans" cxnId="{3AE52D7C-6EC9-43E0-BA23-EB6037BDC495}">
      <dgm:prSet/>
      <dgm:spPr/>
      <dgm:t>
        <a:bodyPr/>
        <a:lstStyle/>
        <a:p>
          <a:endParaRPr lang="tr-TR"/>
        </a:p>
      </dgm:t>
    </dgm:pt>
    <dgm:pt modelId="{275F11C4-F13E-438E-98E8-01462475C38E}" type="sibTrans" cxnId="{3AE52D7C-6EC9-43E0-BA23-EB6037BDC495}">
      <dgm:prSet/>
      <dgm:spPr/>
      <dgm:t>
        <a:bodyPr/>
        <a:lstStyle/>
        <a:p>
          <a:endParaRPr lang="tr-TR"/>
        </a:p>
      </dgm:t>
    </dgm:pt>
    <dgm:pt modelId="{CD83F987-C881-4615-9A86-15304C031966}">
      <dgm:prSet phldrT="[Metin]"/>
      <dgm:spPr/>
      <dgm:t>
        <a:bodyPr/>
        <a:lstStyle/>
        <a:p>
          <a:pPr algn="ctr"/>
          <a:r>
            <a:rPr lang="tr-TR" dirty="0" smtClean="0">
              <a:ln>
                <a:solidFill>
                  <a:schemeClr val="tx1"/>
                </a:solidFill>
              </a:ln>
              <a:solidFill>
                <a:schemeClr val="tx1"/>
              </a:solidFill>
              <a:effectLst>
                <a:outerShdw blurRad="50800" dist="38100" dir="2700000" algn="tl" rotWithShape="0">
                  <a:prstClr val="black">
                    <a:alpha val="40000"/>
                  </a:prstClr>
                </a:outerShdw>
              </a:effectLst>
            </a:rPr>
            <a:t>Sözel Zorbalık</a:t>
          </a:r>
        </a:p>
        <a:p>
          <a:pPr algn="l"/>
          <a:r>
            <a:rPr lang="tr-TR" dirty="0" smtClean="0"/>
            <a:t>- Lakap Takmak</a:t>
          </a:r>
        </a:p>
        <a:p>
          <a:pPr algn="l"/>
          <a:r>
            <a:rPr lang="tr-TR" dirty="0" smtClean="0"/>
            <a:t>-Alay Etmek, Aşağılamak</a:t>
          </a:r>
        </a:p>
        <a:p>
          <a:pPr algn="l"/>
          <a:r>
            <a:rPr lang="tr-TR" dirty="0" smtClean="0"/>
            <a:t>- Hakaret, Küfür Etmek</a:t>
          </a:r>
          <a:endParaRPr lang="tr-TR" dirty="0"/>
        </a:p>
      </dgm:t>
    </dgm:pt>
    <dgm:pt modelId="{F02F2279-0353-4996-8E04-C0A6A4E45B95}" type="parTrans" cxnId="{B4DA1D0D-9981-4F8A-BFF1-11EDFF13D22D}">
      <dgm:prSet/>
      <dgm:spPr/>
      <dgm:t>
        <a:bodyPr/>
        <a:lstStyle/>
        <a:p>
          <a:endParaRPr lang="tr-TR"/>
        </a:p>
      </dgm:t>
    </dgm:pt>
    <dgm:pt modelId="{94705B55-F305-4A51-AAF4-BA2A65BB5886}" type="sibTrans" cxnId="{B4DA1D0D-9981-4F8A-BFF1-11EDFF13D22D}">
      <dgm:prSet/>
      <dgm:spPr/>
      <dgm:t>
        <a:bodyPr/>
        <a:lstStyle/>
        <a:p>
          <a:endParaRPr lang="tr-TR"/>
        </a:p>
      </dgm:t>
    </dgm:pt>
    <dgm:pt modelId="{27B0678D-DBD4-4CBA-9C83-222E68087F3A}">
      <dgm:prSet phldrT="[Metin]"/>
      <dgm:spPr/>
      <dgm:t>
        <a:bodyPr/>
        <a:lstStyle/>
        <a:p>
          <a:pPr algn="ctr"/>
          <a:r>
            <a:rPr lang="tr-TR" dirty="0" smtClean="0">
              <a:ln>
                <a:solidFill>
                  <a:schemeClr val="tx1"/>
                </a:solidFill>
              </a:ln>
              <a:solidFill>
                <a:schemeClr val="tx1"/>
              </a:solidFill>
              <a:effectLst>
                <a:outerShdw blurRad="50800" dist="38100" dir="2700000" algn="tl" rotWithShape="0">
                  <a:prstClr val="black">
                    <a:alpha val="40000"/>
                  </a:prstClr>
                </a:outerShdw>
              </a:effectLst>
            </a:rPr>
            <a:t>Duygusal Zorbalık</a:t>
          </a:r>
        </a:p>
        <a:p>
          <a:pPr algn="l"/>
          <a:r>
            <a:rPr lang="tr-TR" dirty="0" smtClean="0"/>
            <a:t>- Kişiyi Yok Saymak, Dışlamak, Oyuna Almamak</a:t>
          </a:r>
        </a:p>
        <a:p>
          <a:pPr algn="l"/>
          <a:r>
            <a:rPr lang="tr-TR" dirty="0" smtClean="0"/>
            <a:t>- Hakkında İftira veya Dedikodu Yaymak</a:t>
          </a:r>
        </a:p>
        <a:p>
          <a:pPr algn="l"/>
          <a:r>
            <a:rPr lang="tr-TR" dirty="0" smtClean="0"/>
            <a:t>- Diğer Arkadaşlarıyla Arasını Bozmaya Çalışmak</a:t>
          </a:r>
          <a:endParaRPr lang="tr-TR" dirty="0"/>
        </a:p>
      </dgm:t>
    </dgm:pt>
    <dgm:pt modelId="{7291DE25-3534-4B8E-8B68-3526EACEF4A2}" type="parTrans" cxnId="{9E6CE844-B133-4D31-A051-160EA21C5416}">
      <dgm:prSet/>
      <dgm:spPr/>
      <dgm:t>
        <a:bodyPr/>
        <a:lstStyle/>
        <a:p>
          <a:endParaRPr lang="tr-TR"/>
        </a:p>
      </dgm:t>
    </dgm:pt>
    <dgm:pt modelId="{2DBD4FA8-EAE0-4B6B-973B-5655D3ADA726}" type="sibTrans" cxnId="{9E6CE844-B133-4D31-A051-160EA21C5416}">
      <dgm:prSet/>
      <dgm:spPr/>
      <dgm:t>
        <a:bodyPr/>
        <a:lstStyle/>
        <a:p>
          <a:endParaRPr lang="tr-TR"/>
        </a:p>
      </dgm:t>
    </dgm:pt>
    <dgm:pt modelId="{B8891DE3-EBC8-49F0-8FB3-5088A877E02D}" type="pres">
      <dgm:prSet presAssocID="{4DF10D75-1A58-430E-A613-8F861C51CE11}" presName="linearFlow" presStyleCnt="0">
        <dgm:presLayoutVars>
          <dgm:dir/>
          <dgm:resizeHandles val="exact"/>
        </dgm:presLayoutVars>
      </dgm:prSet>
      <dgm:spPr/>
      <dgm:t>
        <a:bodyPr/>
        <a:lstStyle/>
        <a:p>
          <a:endParaRPr lang="tr-TR"/>
        </a:p>
      </dgm:t>
    </dgm:pt>
    <dgm:pt modelId="{7D7671DE-8AE1-47CA-9B13-AE8FF8C95E91}" type="pres">
      <dgm:prSet presAssocID="{21B35A84-BFF9-4257-8AAE-1D59A2B346E8}" presName="composite" presStyleCnt="0"/>
      <dgm:spPr/>
    </dgm:pt>
    <dgm:pt modelId="{6629825E-7E11-4553-9FD7-B3BC3F3F38C7}" type="pres">
      <dgm:prSet presAssocID="{21B35A84-BFF9-4257-8AAE-1D59A2B346E8}" presName="imgShp" presStyleLbl="fgImgPlace1" presStyleIdx="0" presStyleCnt="3"/>
      <dgm:spPr>
        <a:blipFill rotWithShape="1">
          <a:blip xmlns:r="http://schemas.openxmlformats.org/officeDocument/2006/relationships" r:embed="rId1"/>
          <a:stretch>
            <a:fillRect/>
          </a:stretch>
        </a:blipFill>
      </dgm:spPr>
    </dgm:pt>
    <dgm:pt modelId="{DA22401C-57CF-45F0-8BB4-C717BA794E11}" type="pres">
      <dgm:prSet presAssocID="{21B35A84-BFF9-4257-8AAE-1D59A2B346E8}" presName="txShp" presStyleLbl="node1" presStyleIdx="0" presStyleCnt="3">
        <dgm:presLayoutVars>
          <dgm:bulletEnabled val="1"/>
        </dgm:presLayoutVars>
      </dgm:prSet>
      <dgm:spPr/>
      <dgm:t>
        <a:bodyPr/>
        <a:lstStyle/>
        <a:p>
          <a:endParaRPr lang="tr-TR"/>
        </a:p>
      </dgm:t>
    </dgm:pt>
    <dgm:pt modelId="{004BB94A-BD56-49EB-98FD-B61FCDA7655E}" type="pres">
      <dgm:prSet presAssocID="{275F11C4-F13E-438E-98E8-01462475C38E}" presName="spacing" presStyleCnt="0"/>
      <dgm:spPr/>
    </dgm:pt>
    <dgm:pt modelId="{E90EF84B-76E1-4D40-8D5C-95A7976DDD0F}" type="pres">
      <dgm:prSet presAssocID="{CD83F987-C881-4615-9A86-15304C031966}" presName="composite" presStyleCnt="0"/>
      <dgm:spPr/>
    </dgm:pt>
    <dgm:pt modelId="{5EF4F65F-C7C4-4E11-95EF-1EDAA52CF7CD}" type="pres">
      <dgm:prSet presAssocID="{CD83F987-C881-4615-9A86-15304C031966}" presName="imgShp" presStyleLbl="fgImgPlace1" presStyleIdx="1" presStyleCnt="3"/>
      <dgm:spPr>
        <a:blipFill rotWithShape="1">
          <a:blip xmlns:r="http://schemas.openxmlformats.org/officeDocument/2006/relationships" r:embed="rId2"/>
          <a:stretch>
            <a:fillRect/>
          </a:stretch>
        </a:blipFill>
      </dgm:spPr>
    </dgm:pt>
    <dgm:pt modelId="{9BAE9F95-D5D8-47C1-BE08-B221A2DA0F62}" type="pres">
      <dgm:prSet presAssocID="{CD83F987-C881-4615-9A86-15304C031966}" presName="txShp" presStyleLbl="node1" presStyleIdx="1" presStyleCnt="3">
        <dgm:presLayoutVars>
          <dgm:bulletEnabled val="1"/>
        </dgm:presLayoutVars>
      </dgm:prSet>
      <dgm:spPr/>
      <dgm:t>
        <a:bodyPr/>
        <a:lstStyle/>
        <a:p>
          <a:endParaRPr lang="tr-TR"/>
        </a:p>
      </dgm:t>
    </dgm:pt>
    <dgm:pt modelId="{04EAF1B5-CF44-4B38-AD6E-E8711E8C7574}" type="pres">
      <dgm:prSet presAssocID="{94705B55-F305-4A51-AAF4-BA2A65BB5886}" presName="spacing" presStyleCnt="0"/>
      <dgm:spPr/>
    </dgm:pt>
    <dgm:pt modelId="{3E54A3D6-8B58-4C2C-9CFF-08058EC143D3}" type="pres">
      <dgm:prSet presAssocID="{27B0678D-DBD4-4CBA-9C83-222E68087F3A}" presName="composite" presStyleCnt="0"/>
      <dgm:spPr/>
    </dgm:pt>
    <dgm:pt modelId="{3C9D57CC-1E92-4FBA-9794-4E843C3CB5C8}" type="pres">
      <dgm:prSet presAssocID="{27B0678D-DBD4-4CBA-9C83-222E68087F3A}" presName="imgShp" presStyleLbl="fgImgPlace1" presStyleIdx="2" presStyleCnt="3"/>
      <dgm:spPr>
        <a:blipFill rotWithShape="1">
          <a:blip xmlns:r="http://schemas.openxmlformats.org/officeDocument/2006/relationships" r:embed="rId3"/>
          <a:stretch>
            <a:fillRect/>
          </a:stretch>
        </a:blipFill>
      </dgm:spPr>
    </dgm:pt>
    <dgm:pt modelId="{F6A02004-5DDD-4A22-8FD6-3EC313A8CFE1}" type="pres">
      <dgm:prSet presAssocID="{27B0678D-DBD4-4CBA-9C83-222E68087F3A}" presName="txShp" presStyleLbl="node1" presStyleIdx="2" presStyleCnt="3">
        <dgm:presLayoutVars>
          <dgm:bulletEnabled val="1"/>
        </dgm:presLayoutVars>
      </dgm:prSet>
      <dgm:spPr/>
      <dgm:t>
        <a:bodyPr/>
        <a:lstStyle/>
        <a:p>
          <a:endParaRPr lang="tr-TR"/>
        </a:p>
      </dgm:t>
    </dgm:pt>
  </dgm:ptLst>
  <dgm:cxnLst>
    <dgm:cxn modelId="{0E4651FD-D912-41C3-B423-F90EA2B8634F}" type="presOf" srcId="{CD83F987-C881-4615-9A86-15304C031966}" destId="{9BAE9F95-D5D8-47C1-BE08-B221A2DA0F62}" srcOrd="0" destOrd="0" presId="urn:microsoft.com/office/officeart/2005/8/layout/vList3"/>
    <dgm:cxn modelId="{154C99DC-74FA-409E-BF34-72C19A60F007}" type="presOf" srcId="{4DF10D75-1A58-430E-A613-8F861C51CE11}" destId="{B8891DE3-EBC8-49F0-8FB3-5088A877E02D}" srcOrd="0" destOrd="0" presId="urn:microsoft.com/office/officeart/2005/8/layout/vList3"/>
    <dgm:cxn modelId="{822F06B9-54F2-4DFC-80F6-A4E69B1E6AA9}" type="presOf" srcId="{21B35A84-BFF9-4257-8AAE-1D59A2B346E8}" destId="{DA22401C-57CF-45F0-8BB4-C717BA794E11}" srcOrd="0" destOrd="0" presId="urn:microsoft.com/office/officeart/2005/8/layout/vList3"/>
    <dgm:cxn modelId="{3AE52D7C-6EC9-43E0-BA23-EB6037BDC495}" srcId="{4DF10D75-1A58-430E-A613-8F861C51CE11}" destId="{21B35A84-BFF9-4257-8AAE-1D59A2B346E8}" srcOrd="0" destOrd="0" parTransId="{23F87AD3-738C-49C1-A270-7836655ED8E1}" sibTransId="{275F11C4-F13E-438E-98E8-01462475C38E}"/>
    <dgm:cxn modelId="{9E6CE844-B133-4D31-A051-160EA21C5416}" srcId="{4DF10D75-1A58-430E-A613-8F861C51CE11}" destId="{27B0678D-DBD4-4CBA-9C83-222E68087F3A}" srcOrd="2" destOrd="0" parTransId="{7291DE25-3534-4B8E-8B68-3526EACEF4A2}" sibTransId="{2DBD4FA8-EAE0-4B6B-973B-5655D3ADA726}"/>
    <dgm:cxn modelId="{B4DA1D0D-9981-4F8A-BFF1-11EDFF13D22D}" srcId="{4DF10D75-1A58-430E-A613-8F861C51CE11}" destId="{CD83F987-C881-4615-9A86-15304C031966}" srcOrd="1" destOrd="0" parTransId="{F02F2279-0353-4996-8E04-C0A6A4E45B95}" sibTransId="{94705B55-F305-4A51-AAF4-BA2A65BB5886}"/>
    <dgm:cxn modelId="{927E4FAB-D77C-4EBF-944F-C8FF713C53D7}" type="presOf" srcId="{27B0678D-DBD4-4CBA-9C83-222E68087F3A}" destId="{F6A02004-5DDD-4A22-8FD6-3EC313A8CFE1}" srcOrd="0" destOrd="0" presId="urn:microsoft.com/office/officeart/2005/8/layout/vList3"/>
    <dgm:cxn modelId="{603982FD-7721-438D-A06A-FCC38BF734E8}" type="presParOf" srcId="{B8891DE3-EBC8-49F0-8FB3-5088A877E02D}" destId="{7D7671DE-8AE1-47CA-9B13-AE8FF8C95E91}" srcOrd="0" destOrd="0" presId="urn:microsoft.com/office/officeart/2005/8/layout/vList3"/>
    <dgm:cxn modelId="{9FFEEA27-319E-444E-8E84-4BD5B055D719}" type="presParOf" srcId="{7D7671DE-8AE1-47CA-9B13-AE8FF8C95E91}" destId="{6629825E-7E11-4553-9FD7-B3BC3F3F38C7}" srcOrd="0" destOrd="0" presId="urn:microsoft.com/office/officeart/2005/8/layout/vList3"/>
    <dgm:cxn modelId="{069F62C2-4BB2-427B-ABAF-F5CA372199B5}" type="presParOf" srcId="{7D7671DE-8AE1-47CA-9B13-AE8FF8C95E91}" destId="{DA22401C-57CF-45F0-8BB4-C717BA794E11}" srcOrd="1" destOrd="0" presId="urn:microsoft.com/office/officeart/2005/8/layout/vList3"/>
    <dgm:cxn modelId="{8A74A07C-BABB-43C6-A52B-764D71A886FA}" type="presParOf" srcId="{B8891DE3-EBC8-49F0-8FB3-5088A877E02D}" destId="{004BB94A-BD56-49EB-98FD-B61FCDA7655E}" srcOrd="1" destOrd="0" presId="urn:microsoft.com/office/officeart/2005/8/layout/vList3"/>
    <dgm:cxn modelId="{A6E840E7-6996-4DB7-964C-0C4615A5736B}" type="presParOf" srcId="{B8891DE3-EBC8-49F0-8FB3-5088A877E02D}" destId="{E90EF84B-76E1-4D40-8D5C-95A7976DDD0F}" srcOrd="2" destOrd="0" presId="urn:microsoft.com/office/officeart/2005/8/layout/vList3"/>
    <dgm:cxn modelId="{58DCC326-3384-4231-96B8-69298E9B6F8F}" type="presParOf" srcId="{E90EF84B-76E1-4D40-8D5C-95A7976DDD0F}" destId="{5EF4F65F-C7C4-4E11-95EF-1EDAA52CF7CD}" srcOrd="0" destOrd="0" presId="urn:microsoft.com/office/officeart/2005/8/layout/vList3"/>
    <dgm:cxn modelId="{3B04C365-3258-4FE5-A1FB-5948337936F6}" type="presParOf" srcId="{E90EF84B-76E1-4D40-8D5C-95A7976DDD0F}" destId="{9BAE9F95-D5D8-47C1-BE08-B221A2DA0F62}" srcOrd="1" destOrd="0" presId="urn:microsoft.com/office/officeart/2005/8/layout/vList3"/>
    <dgm:cxn modelId="{A48C0BC1-763C-49AD-BB2C-98CA7B2EE5A1}" type="presParOf" srcId="{B8891DE3-EBC8-49F0-8FB3-5088A877E02D}" destId="{04EAF1B5-CF44-4B38-AD6E-E8711E8C7574}" srcOrd="3" destOrd="0" presId="urn:microsoft.com/office/officeart/2005/8/layout/vList3"/>
    <dgm:cxn modelId="{76439C91-9B04-4AEE-AC9F-49FE26D37231}" type="presParOf" srcId="{B8891DE3-EBC8-49F0-8FB3-5088A877E02D}" destId="{3E54A3D6-8B58-4C2C-9CFF-08058EC143D3}" srcOrd="4" destOrd="0" presId="urn:microsoft.com/office/officeart/2005/8/layout/vList3"/>
    <dgm:cxn modelId="{16715A12-8C80-4904-A8EB-A2C86FE3A62A}" type="presParOf" srcId="{3E54A3D6-8B58-4C2C-9CFF-08058EC143D3}" destId="{3C9D57CC-1E92-4FBA-9794-4E843C3CB5C8}" srcOrd="0" destOrd="0" presId="urn:microsoft.com/office/officeart/2005/8/layout/vList3"/>
    <dgm:cxn modelId="{BD7A7526-C607-499F-B974-041B5092963A}" type="presParOf" srcId="{3E54A3D6-8B58-4C2C-9CFF-08058EC143D3}" destId="{F6A02004-5DDD-4A22-8FD6-3EC313A8CFE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06BD60-F084-4FE1-B03E-DBA9071CEC1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tr-TR"/>
        </a:p>
      </dgm:t>
    </dgm:pt>
    <dgm:pt modelId="{F70D8B8E-94C7-4943-99ED-48089E5AC56D}">
      <dgm:prSet phldrT="[Metin]" custT="1"/>
      <dgm:spPr/>
      <dgm:t>
        <a:bodyPr/>
        <a:lstStyle/>
        <a:p>
          <a:r>
            <a:rPr lang="tr-TR" sz="2400" dirty="0" smtClean="0"/>
            <a:t>Bilgilendir</a:t>
          </a:r>
          <a:endParaRPr lang="tr-TR" sz="2400" dirty="0"/>
        </a:p>
      </dgm:t>
    </dgm:pt>
    <dgm:pt modelId="{B983522C-6304-42E1-A409-C55E3752347B}" type="parTrans" cxnId="{6C975C0E-506D-4393-A7E4-FDC5731FA1E8}">
      <dgm:prSet/>
      <dgm:spPr/>
      <dgm:t>
        <a:bodyPr/>
        <a:lstStyle/>
        <a:p>
          <a:endParaRPr lang="tr-TR"/>
        </a:p>
      </dgm:t>
    </dgm:pt>
    <dgm:pt modelId="{F4D4A203-CC5B-4C51-B6A4-09F25F4A8B59}" type="sibTrans" cxnId="{6C975C0E-506D-4393-A7E4-FDC5731FA1E8}">
      <dgm:prSet/>
      <dgm:spPr/>
      <dgm:t>
        <a:bodyPr/>
        <a:lstStyle/>
        <a:p>
          <a:endParaRPr lang="tr-TR"/>
        </a:p>
      </dgm:t>
    </dgm:pt>
    <dgm:pt modelId="{351A0D02-79C2-4942-8677-D940E5E3FA02}">
      <dgm:prSet phldrT="[Metin]"/>
      <dgm:spPr/>
      <dgm:t>
        <a:bodyPr/>
        <a:lstStyle/>
        <a:p>
          <a:r>
            <a:rPr lang="tr-TR" dirty="0" smtClean="0"/>
            <a:t>Zorbalık hakkında bilgi verilmeli, zarar verme içeren her davranışın yanlış olduğu öğretilmeli, hem kendisine hem diğer bireylere yönelik olumsuz etkileri hakkında bilgilendirilmelidir. Bu tür davranışları ailesi olarak onaylamadığınızı çocuklara net şekilde ifade etmelisiniz.</a:t>
          </a:r>
          <a:endParaRPr lang="tr-TR" dirty="0"/>
        </a:p>
      </dgm:t>
    </dgm:pt>
    <dgm:pt modelId="{33291C5C-0B7F-4317-A3CC-C3C1E9001E33}" type="parTrans" cxnId="{E829288A-1BF0-4BD3-9B05-FD6DAB69244C}">
      <dgm:prSet/>
      <dgm:spPr/>
      <dgm:t>
        <a:bodyPr/>
        <a:lstStyle/>
        <a:p>
          <a:endParaRPr lang="tr-TR"/>
        </a:p>
      </dgm:t>
    </dgm:pt>
    <dgm:pt modelId="{4A09CA10-C6DB-4642-8F4F-5860800E9CFC}" type="sibTrans" cxnId="{E829288A-1BF0-4BD3-9B05-FD6DAB69244C}">
      <dgm:prSet/>
      <dgm:spPr/>
      <dgm:t>
        <a:bodyPr/>
        <a:lstStyle/>
        <a:p>
          <a:endParaRPr lang="tr-TR"/>
        </a:p>
      </dgm:t>
    </dgm:pt>
    <dgm:pt modelId="{20395C1D-611E-445D-B6E6-908F133C2702}">
      <dgm:prSet phldrT="[Metin]" custT="1"/>
      <dgm:spPr/>
      <dgm:t>
        <a:bodyPr/>
        <a:lstStyle/>
        <a:p>
          <a:r>
            <a:rPr lang="tr-TR" sz="2400" dirty="0" smtClean="0"/>
            <a:t>Model Ol</a:t>
          </a:r>
          <a:endParaRPr lang="tr-TR" sz="2400" dirty="0"/>
        </a:p>
      </dgm:t>
    </dgm:pt>
    <dgm:pt modelId="{CA9C3D29-47A3-49FB-B5B0-AF58F1EBC6A6}" type="parTrans" cxnId="{1BD5DFDB-0A59-428A-8F8D-7F80A319F238}">
      <dgm:prSet/>
      <dgm:spPr/>
      <dgm:t>
        <a:bodyPr/>
        <a:lstStyle/>
        <a:p>
          <a:endParaRPr lang="tr-TR"/>
        </a:p>
      </dgm:t>
    </dgm:pt>
    <dgm:pt modelId="{DAE12D6D-624D-4A8B-A57A-E147EEACC892}" type="sibTrans" cxnId="{1BD5DFDB-0A59-428A-8F8D-7F80A319F238}">
      <dgm:prSet/>
      <dgm:spPr/>
      <dgm:t>
        <a:bodyPr/>
        <a:lstStyle/>
        <a:p>
          <a:endParaRPr lang="tr-TR"/>
        </a:p>
      </dgm:t>
    </dgm:pt>
    <dgm:pt modelId="{EAF81DC0-76BC-4420-AC82-62B14E4116C4}">
      <dgm:prSet phldrT="[Metin]"/>
      <dgm:spPr/>
      <dgm:t>
        <a:bodyPr/>
        <a:lstStyle/>
        <a:p>
          <a:r>
            <a:rPr lang="tr-TR" smtClean="0"/>
            <a:t>Çocuğunuza nasıl arkadaşlık ilişkileri kurabileceği ve sürdürebileceği, nasıl empati yapabileceği veya nasıl daha iyi iletişim kurabileceği gibi konularda örnek olun. Unutulmamalıdır ki; «</a:t>
          </a:r>
          <a:r>
            <a:rPr lang="tr-TR" i="1" smtClean="0">
              <a:ln w="3175"/>
              <a:effectLst>
                <a:glow rad="63500">
                  <a:schemeClr val="accent2">
                    <a:satMod val="175000"/>
                    <a:alpha val="40000"/>
                  </a:schemeClr>
                </a:glow>
              </a:effectLst>
            </a:rPr>
            <a:t>çocuklar görür, çocuklar yapar.</a:t>
          </a:r>
          <a:r>
            <a:rPr lang="tr-TR" smtClean="0"/>
            <a:t>»</a:t>
          </a:r>
          <a:endParaRPr lang="tr-TR" dirty="0"/>
        </a:p>
      </dgm:t>
    </dgm:pt>
    <dgm:pt modelId="{EE4146F5-CCC3-40CE-A9BF-51DE6AF8B488}" type="parTrans" cxnId="{6ED79267-6E00-4822-A50A-1239E5E6D2AB}">
      <dgm:prSet/>
      <dgm:spPr/>
      <dgm:t>
        <a:bodyPr/>
        <a:lstStyle/>
        <a:p>
          <a:endParaRPr lang="tr-TR"/>
        </a:p>
      </dgm:t>
    </dgm:pt>
    <dgm:pt modelId="{2DB05990-287B-413E-AE99-8FBF5012CFBD}" type="sibTrans" cxnId="{6ED79267-6E00-4822-A50A-1239E5E6D2AB}">
      <dgm:prSet/>
      <dgm:spPr/>
      <dgm:t>
        <a:bodyPr/>
        <a:lstStyle/>
        <a:p>
          <a:endParaRPr lang="tr-TR"/>
        </a:p>
      </dgm:t>
    </dgm:pt>
    <dgm:pt modelId="{F02E1D1E-5064-4C82-A572-DE2DA07A8739}">
      <dgm:prSet phldrT="[Metin]" custT="1"/>
      <dgm:spPr/>
      <dgm:t>
        <a:bodyPr/>
        <a:lstStyle/>
        <a:p>
          <a:r>
            <a:rPr lang="tr-TR" sz="2400" dirty="0" smtClean="0"/>
            <a:t>Sosyal Becerilerini Geliştirmesine Destek Ol</a:t>
          </a:r>
          <a:endParaRPr lang="tr-TR" sz="2400" dirty="0"/>
        </a:p>
      </dgm:t>
    </dgm:pt>
    <dgm:pt modelId="{094A097F-A3DD-43BF-9765-6197C0545CFC}" type="parTrans" cxnId="{13A73D02-4EB9-47DD-BEC8-BBB2E1175C40}">
      <dgm:prSet/>
      <dgm:spPr/>
      <dgm:t>
        <a:bodyPr/>
        <a:lstStyle/>
        <a:p>
          <a:endParaRPr lang="tr-TR"/>
        </a:p>
      </dgm:t>
    </dgm:pt>
    <dgm:pt modelId="{AD34CFA1-86C3-4915-901D-675F9D47CB38}" type="sibTrans" cxnId="{13A73D02-4EB9-47DD-BEC8-BBB2E1175C40}">
      <dgm:prSet/>
      <dgm:spPr/>
      <dgm:t>
        <a:bodyPr/>
        <a:lstStyle/>
        <a:p>
          <a:endParaRPr lang="tr-TR"/>
        </a:p>
      </dgm:t>
    </dgm:pt>
    <dgm:pt modelId="{AD241DF8-6883-4D1E-B3D9-404A53A68E3C}">
      <dgm:prSet phldrT="[Metin]"/>
      <dgm:spPr/>
      <dgm:t>
        <a:bodyPr/>
        <a:lstStyle/>
        <a:p>
          <a:r>
            <a:rPr lang="tr-TR" dirty="0" smtClean="0"/>
            <a:t>Öğrencilerdeki iletişim becerileri, öz denetim, öz disiplin, duygu düzenleme vb. sosyal becerilerin geliştirilmesini desteklenmelidir.</a:t>
          </a:r>
          <a:endParaRPr lang="tr-TR" dirty="0"/>
        </a:p>
      </dgm:t>
    </dgm:pt>
    <dgm:pt modelId="{E27FB5A3-F3E4-4EE0-A4E5-14A12B0158EC}" type="parTrans" cxnId="{ECA627F6-A3A6-4EAB-87D4-5DDD6485A854}">
      <dgm:prSet/>
      <dgm:spPr/>
      <dgm:t>
        <a:bodyPr/>
        <a:lstStyle/>
        <a:p>
          <a:endParaRPr lang="tr-TR"/>
        </a:p>
      </dgm:t>
    </dgm:pt>
    <dgm:pt modelId="{D802B5B1-D6AA-48B8-8409-91B2FB87413B}" type="sibTrans" cxnId="{ECA627F6-A3A6-4EAB-87D4-5DDD6485A854}">
      <dgm:prSet/>
      <dgm:spPr/>
      <dgm:t>
        <a:bodyPr/>
        <a:lstStyle/>
        <a:p>
          <a:endParaRPr lang="tr-TR"/>
        </a:p>
      </dgm:t>
    </dgm:pt>
    <dgm:pt modelId="{58A292D9-F5BC-48BB-AEFE-DF68A3C9C899}" type="pres">
      <dgm:prSet presAssocID="{1506BD60-F084-4FE1-B03E-DBA9071CEC16}" presName="Name0" presStyleCnt="0">
        <dgm:presLayoutVars>
          <dgm:dir/>
          <dgm:animLvl val="lvl"/>
          <dgm:resizeHandles val="exact"/>
        </dgm:presLayoutVars>
      </dgm:prSet>
      <dgm:spPr/>
      <dgm:t>
        <a:bodyPr/>
        <a:lstStyle/>
        <a:p>
          <a:endParaRPr lang="tr-TR"/>
        </a:p>
      </dgm:t>
    </dgm:pt>
    <dgm:pt modelId="{A7D52838-30AD-43B0-B5AA-2F86019FE854}" type="pres">
      <dgm:prSet presAssocID="{F70D8B8E-94C7-4943-99ED-48089E5AC56D}" presName="linNode" presStyleCnt="0"/>
      <dgm:spPr/>
      <dgm:t>
        <a:bodyPr/>
        <a:lstStyle/>
        <a:p>
          <a:endParaRPr lang="tr-TR"/>
        </a:p>
      </dgm:t>
    </dgm:pt>
    <dgm:pt modelId="{C814D68A-82ED-4983-8F6F-F1D4C082B2D6}" type="pres">
      <dgm:prSet presAssocID="{F70D8B8E-94C7-4943-99ED-48089E5AC56D}" presName="parentText" presStyleLbl="node1" presStyleIdx="0" presStyleCnt="3">
        <dgm:presLayoutVars>
          <dgm:chMax val="1"/>
          <dgm:bulletEnabled val="1"/>
        </dgm:presLayoutVars>
      </dgm:prSet>
      <dgm:spPr/>
      <dgm:t>
        <a:bodyPr/>
        <a:lstStyle/>
        <a:p>
          <a:endParaRPr lang="tr-TR"/>
        </a:p>
      </dgm:t>
    </dgm:pt>
    <dgm:pt modelId="{E17F00B6-5C12-493C-A178-D50F6F8ED286}" type="pres">
      <dgm:prSet presAssocID="{F70D8B8E-94C7-4943-99ED-48089E5AC56D}" presName="descendantText" presStyleLbl="alignAccFollowNode1" presStyleIdx="0" presStyleCnt="3">
        <dgm:presLayoutVars>
          <dgm:bulletEnabled val="1"/>
        </dgm:presLayoutVars>
      </dgm:prSet>
      <dgm:spPr/>
      <dgm:t>
        <a:bodyPr/>
        <a:lstStyle/>
        <a:p>
          <a:endParaRPr lang="tr-TR"/>
        </a:p>
      </dgm:t>
    </dgm:pt>
    <dgm:pt modelId="{BCC464C9-2132-460D-847F-3F96F74821AC}" type="pres">
      <dgm:prSet presAssocID="{F4D4A203-CC5B-4C51-B6A4-09F25F4A8B59}" presName="sp" presStyleCnt="0"/>
      <dgm:spPr/>
      <dgm:t>
        <a:bodyPr/>
        <a:lstStyle/>
        <a:p>
          <a:endParaRPr lang="tr-TR"/>
        </a:p>
      </dgm:t>
    </dgm:pt>
    <dgm:pt modelId="{CAC6942F-118F-4AF1-AD63-08A3E21E5BD4}" type="pres">
      <dgm:prSet presAssocID="{20395C1D-611E-445D-B6E6-908F133C2702}" presName="linNode" presStyleCnt="0"/>
      <dgm:spPr/>
      <dgm:t>
        <a:bodyPr/>
        <a:lstStyle/>
        <a:p>
          <a:endParaRPr lang="tr-TR"/>
        </a:p>
      </dgm:t>
    </dgm:pt>
    <dgm:pt modelId="{2684CA3A-7B3D-4DD2-A3B7-F298AD3074A7}" type="pres">
      <dgm:prSet presAssocID="{20395C1D-611E-445D-B6E6-908F133C2702}" presName="parentText" presStyleLbl="node1" presStyleIdx="1" presStyleCnt="3">
        <dgm:presLayoutVars>
          <dgm:chMax val="1"/>
          <dgm:bulletEnabled val="1"/>
        </dgm:presLayoutVars>
      </dgm:prSet>
      <dgm:spPr/>
      <dgm:t>
        <a:bodyPr/>
        <a:lstStyle/>
        <a:p>
          <a:endParaRPr lang="tr-TR"/>
        </a:p>
      </dgm:t>
    </dgm:pt>
    <dgm:pt modelId="{6D8DE773-419C-408F-B1F1-2D4C289F611F}" type="pres">
      <dgm:prSet presAssocID="{20395C1D-611E-445D-B6E6-908F133C2702}" presName="descendantText" presStyleLbl="alignAccFollowNode1" presStyleIdx="1" presStyleCnt="3">
        <dgm:presLayoutVars>
          <dgm:bulletEnabled val="1"/>
        </dgm:presLayoutVars>
      </dgm:prSet>
      <dgm:spPr/>
      <dgm:t>
        <a:bodyPr/>
        <a:lstStyle/>
        <a:p>
          <a:endParaRPr lang="tr-TR"/>
        </a:p>
      </dgm:t>
    </dgm:pt>
    <dgm:pt modelId="{84D98EB6-1286-4650-9D58-9CB737F5837B}" type="pres">
      <dgm:prSet presAssocID="{DAE12D6D-624D-4A8B-A57A-E147EEACC892}" presName="sp" presStyleCnt="0"/>
      <dgm:spPr/>
      <dgm:t>
        <a:bodyPr/>
        <a:lstStyle/>
        <a:p>
          <a:endParaRPr lang="tr-TR"/>
        </a:p>
      </dgm:t>
    </dgm:pt>
    <dgm:pt modelId="{6A770B8E-5FB7-4DF4-8E7F-53B194A1863F}" type="pres">
      <dgm:prSet presAssocID="{F02E1D1E-5064-4C82-A572-DE2DA07A8739}" presName="linNode" presStyleCnt="0"/>
      <dgm:spPr/>
      <dgm:t>
        <a:bodyPr/>
        <a:lstStyle/>
        <a:p>
          <a:endParaRPr lang="tr-TR"/>
        </a:p>
      </dgm:t>
    </dgm:pt>
    <dgm:pt modelId="{1654EC53-3110-44F2-8004-A72D69198ED0}" type="pres">
      <dgm:prSet presAssocID="{F02E1D1E-5064-4C82-A572-DE2DA07A8739}" presName="parentText" presStyleLbl="node1" presStyleIdx="2" presStyleCnt="3">
        <dgm:presLayoutVars>
          <dgm:chMax val="1"/>
          <dgm:bulletEnabled val="1"/>
        </dgm:presLayoutVars>
      </dgm:prSet>
      <dgm:spPr/>
      <dgm:t>
        <a:bodyPr/>
        <a:lstStyle/>
        <a:p>
          <a:endParaRPr lang="tr-TR"/>
        </a:p>
      </dgm:t>
    </dgm:pt>
    <dgm:pt modelId="{450580FB-5B9D-4640-9EF6-404900570173}" type="pres">
      <dgm:prSet presAssocID="{F02E1D1E-5064-4C82-A572-DE2DA07A8739}" presName="descendantText" presStyleLbl="alignAccFollowNode1" presStyleIdx="2" presStyleCnt="3">
        <dgm:presLayoutVars>
          <dgm:bulletEnabled val="1"/>
        </dgm:presLayoutVars>
      </dgm:prSet>
      <dgm:spPr/>
      <dgm:t>
        <a:bodyPr/>
        <a:lstStyle/>
        <a:p>
          <a:endParaRPr lang="tr-TR"/>
        </a:p>
      </dgm:t>
    </dgm:pt>
  </dgm:ptLst>
  <dgm:cxnLst>
    <dgm:cxn modelId="{E829288A-1BF0-4BD3-9B05-FD6DAB69244C}" srcId="{F70D8B8E-94C7-4943-99ED-48089E5AC56D}" destId="{351A0D02-79C2-4942-8677-D940E5E3FA02}" srcOrd="0" destOrd="0" parTransId="{33291C5C-0B7F-4317-A3CC-C3C1E9001E33}" sibTransId="{4A09CA10-C6DB-4642-8F4F-5860800E9CFC}"/>
    <dgm:cxn modelId="{6C975C0E-506D-4393-A7E4-FDC5731FA1E8}" srcId="{1506BD60-F084-4FE1-B03E-DBA9071CEC16}" destId="{F70D8B8E-94C7-4943-99ED-48089E5AC56D}" srcOrd="0" destOrd="0" parTransId="{B983522C-6304-42E1-A409-C55E3752347B}" sibTransId="{F4D4A203-CC5B-4C51-B6A4-09F25F4A8B59}"/>
    <dgm:cxn modelId="{6ED79267-6E00-4822-A50A-1239E5E6D2AB}" srcId="{20395C1D-611E-445D-B6E6-908F133C2702}" destId="{EAF81DC0-76BC-4420-AC82-62B14E4116C4}" srcOrd="0" destOrd="0" parTransId="{EE4146F5-CCC3-40CE-A9BF-51DE6AF8B488}" sibTransId="{2DB05990-287B-413E-AE99-8FBF5012CFBD}"/>
    <dgm:cxn modelId="{A779F53D-978A-4FD3-9C62-7502C3207EA1}" type="presOf" srcId="{F02E1D1E-5064-4C82-A572-DE2DA07A8739}" destId="{1654EC53-3110-44F2-8004-A72D69198ED0}" srcOrd="0" destOrd="0" presId="urn:microsoft.com/office/officeart/2005/8/layout/vList5"/>
    <dgm:cxn modelId="{13A73D02-4EB9-47DD-BEC8-BBB2E1175C40}" srcId="{1506BD60-F084-4FE1-B03E-DBA9071CEC16}" destId="{F02E1D1E-5064-4C82-A572-DE2DA07A8739}" srcOrd="2" destOrd="0" parTransId="{094A097F-A3DD-43BF-9765-6197C0545CFC}" sibTransId="{AD34CFA1-86C3-4915-901D-675F9D47CB38}"/>
    <dgm:cxn modelId="{13B9BD3A-8197-4C7A-91EE-BE40D403057F}" type="presOf" srcId="{EAF81DC0-76BC-4420-AC82-62B14E4116C4}" destId="{6D8DE773-419C-408F-B1F1-2D4C289F611F}" srcOrd="0" destOrd="0" presId="urn:microsoft.com/office/officeart/2005/8/layout/vList5"/>
    <dgm:cxn modelId="{19B5F365-E9AB-4D30-8945-FBE7F60F456D}" type="presOf" srcId="{351A0D02-79C2-4942-8677-D940E5E3FA02}" destId="{E17F00B6-5C12-493C-A178-D50F6F8ED286}" srcOrd="0" destOrd="0" presId="urn:microsoft.com/office/officeart/2005/8/layout/vList5"/>
    <dgm:cxn modelId="{8EDBA126-B87D-452F-B87C-3DE1DD126276}" type="presOf" srcId="{1506BD60-F084-4FE1-B03E-DBA9071CEC16}" destId="{58A292D9-F5BC-48BB-AEFE-DF68A3C9C899}" srcOrd="0" destOrd="0" presId="urn:microsoft.com/office/officeart/2005/8/layout/vList5"/>
    <dgm:cxn modelId="{6B718C64-B210-4942-9C34-915BDACEEB71}" type="presOf" srcId="{AD241DF8-6883-4D1E-B3D9-404A53A68E3C}" destId="{450580FB-5B9D-4640-9EF6-404900570173}" srcOrd="0" destOrd="0" presId="urn:microsoft.com/office/officeart/2005/8/layout/vList5"/>
    <dgm:cxn modelId="{ECA627F6-A3A6-4EAB-87D4-5DDD6485A854}" srcId="{F02E1D1E-5064-4C82-A572-DE2DA07A8739}" destId="{AD241DF8-6883-4D1E-B3D9-404A53A68E3C}" srcOrd="0" destOrd="0" parTransId="{E27FB5A3-F3E4-4EE0-A4E5-14A12B0158EC}" sibTransId="{D802B5B1-D6AA-48B8-8409-91B2FB87413B}"/>
    <dgm:cxn modelId="{1BD5DFDB-0A59-428A-8F8D-7F80A319F238}" srcId="{1506BD60-F084-4FE1-B03E-DBA9071CEC16}" destId="{20395C1D-611E-445D-B6E6-908F133C2702}" srcOrd="1" destOrd="0" parTransId="{CA9C3D29-47A3-49FB-B5B0-AF58F1EBC6A6}" sibTransId="{DAE12D6D-624D-4A8B-A57A-E147EEACC892}"/>
    <dgm:cxn modelId="{19F3EFA1-53F2-4A89-8B68-BCE1DE9DD96C}" type="presOf" srcId="{20395C1D-611E-445D-B6E6-908F133C2702}" destId="{2684CA3A-7B3D-4DD2-A3B7-F298AD3074A7}" srcOrd="0" destOrd="0" presId="urn:microsoft.com/office/officeart/2005/8/layout/vList5"/>
    <dgm:cxn modelId="{11A72E9C-A8E4-44AB-9F76-838BADFD64F1}" type="presOf" srcId="{F70D8B8E-94C7-4943-99ED-48089E5AC56D}" destId="{C814D68A-82ED-4983-8F6F-F1D4C082B2D6}" srcOrd="0" destOrd="0" presId="urn:microsoft.com/office/officeart/2005/8/layout/vList5"/>
    <dgm:cxn modelId="{6BC16621-347E-449C-B0D3-8CAF592BF2AB}" type="presParOf" srcId="{58A292D9-F5BC-48BB-AEFE-DF68A3C9C899}" destId="{A7D52838-30AD-43B0-B5AA-2F86019FE854}" srcOrd="0" destOrd="0" presId="urn:microsoft.com/office/officeart/2005/8/layout/vList5"/>
    <dgm:cxn modelId="{B7D74C21-2E0E-4497-BF34-BBC000797923}" type="presParOf" srcId="{A7D52838-30AD-43B0-B5AA-2F86019FE854}" destId="{C814D68A-82ED-4983-8F6F-F1D4C082B2D6}" srcOrd="0" destOrd="0" presId="urn:microsoft.com/office/officeart/2005/8/layout/vList5"/>
    <dgm:cxn modelId="{CF5BE416-3EE9-46E3-880C-5663F5D8F252}" type="presParOf" srcId="{A7D52838-30AD-43B0-B5AA-2F86019FE854}" destId="{E17F00B6-5C12-493C-A178-D50F6F8ED286}" srcOrd="1" destOrd="0" presId="urn:microsoft.com/office/officeart/2005/8/layout/vList5"/>
    <dgm:cxn modelId="{51DFCC4F-234A-4491-AB1E-18804072CB95}" type="presParOf" srcId="{58A292D9-F5BC-48BB-AEFE-DF68A3C9C899}" destId="{BCC464C9-2132-460D-847F-3F96F74821AC}" srcOrd="1" destOrd="0" presId="urn:microsoft.com/office/officeart/2005/8/layout/vList5"/>
    <dgm:cxn modelId="{7DF40B5F-A1CC-4486-884B-89C6AA880301}" type="presParOf" srcId="{58A292D9-F5BC-48BB-AEFE-DF68A3C9C899}" destId="{CAC6942F-118F-4AF1-AD63-08A3E21E5BD4}" srcOrd="2" destOrd="0" presId="urn:microsoft.com/office/officeart/2005/8/layout/vList5"/>
    <dgm:cxn modelId="{F2F49057-0128-400D-B88C-8DEE9FC2A638}" type="presParOf" srcId="{CAC6942F-118F-4AF1-AD63-08A3E21E5BD4}" destId="{2684CA3A-7B3D-4DD2-A3B7-F298AD3074A7}" srcOrd="0" destOrd="0" presId="urn:microsoft.com/office/officeart/2005/8/layout/vList5"/>
    <dgm:cxn modelId="{9F4C7483-C49E-44FA-8DC6-58D8D33B9BD7}" type="presParOf" srcId="{CAC6942F-118F-4AF1-AD63-08A3E21E5BD4}" destId="{6D8DE773-419C-408F-B1F1-2D4C289F611F}" srcOrd="1" destOrd="0" presId="urn:microsoft.com/office/officeart/2005/8/layout/vList5"/>
    <dgm:cxn modelId="{F78B6C2C-DAEF-433A-9DF3-3B3862147303}" type="presParOf" srcId="{58A292D9-F5BC-48BB-AEFE-DF68A3C9C899}" destId="{84D98EB6-1286-4650-9D58-9CB737F5837B}" srcOrd="3" destOrd="0" presId="urn:microsoft.com/office/officeart/2005/8/layout/vList5"/>
    <dgm:cxn modelId="{806A090D-3E63-489E-85EB-B240B54FB941}" type="presParOf" srcId="{58A292D9-F5BC-48BB-AEFE-DF68A3C9C899}" destId="{6A770B8E-5FB7-4DF4-8E7F-53B194A1863F}" srcOrd="4" destOrd="0" presId="urn:microsoft.com/office/officeart/2005/8/layout/vList5"/>
    <dgm:cxn modelId="{AE36B073-B179-48F1-B67A-19FA70CF8804}" type="presParOf" srcId="{6A770B8E-5FB7-4DF4-8E7F-53B194A1863F}" destId="{1654EC53-3110-44F2-8004-A72D69198ED0}" srcOrd="0" destOrd="0" presId="urn:microsoft.com/office/officeart/2005/8/layout/vList5"/>
    <dgm:cxn modelId="{B5C14FFE-1ECA-4AD7-A72D-588199E24FB7}" type="presParOf" srcId="{6A770B8E-5FB7-4DF4-8E7F-53B194A1863F}" destId="{450580FB-5B9D-4640-9EF6-40490057017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37151C-716B-4704-94F0-CC2A2320D98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tr-TR"/>
        </a:p>
      </dgm:t>
    </dgm:pt>
    <dgm:pt modelId="{E99E009F-0E48-41CB-B110-0FCE2ACCC852}">
      <dgm:prSet phldrT="[Metin]"/>
      <dgm:spPr/>
      <dgm:t>
        <a:bodyPr/>
        <a:lstStyle/>
        <a:p>
          <a:r>
            <a:rPr lang="tr-TR" dirty="0" smtClean="0"/>
            <a:t>Kabul Et - Kıyaslama</a:t>
          </a:r>
          <a:endParaRPr lang="tr-TR" dirty="0"/>
        </a:p>
      </dgm:t>
    </dgm:pt>
    <dgm:pt modelId="{2C41EB0B-91A6-4613-AD1A-17CB5F97A694}" type="parTrans" cxnId="{EFAAB3DC-9D04-450B-B3F7-78064F1414BA}">
      <dgm:prSet/>
      <dgm:spPr/>
      <dgm:t>
        <a:bodyPr/>
        <a:lstStyle/>
        <a:p>
          <a:endParaRPr lang="tr-TR"/>
        </a:p>
      </dgm:t>
    </dgm:pt>
    <dgm:pt modelId="{5EDF5571-A795-4417-8070-C63246E49932}" type="sibTrans" cxnId="{EFAAB3DC-9D04-450B-B3F7-78064F1414BA}">
      <dgm:prSet/>
      <dgm:spPr/>
      <dgm:t>
        <a:bodyPr/>
        <a:lstStyle/>
        <a:p>
          <a:endParaRPr lang="tr-TR"/>
        </a:p>
      </dgm:t>
    </dgm:pt>
    <dgm:pt modelId="{89CEEB80-7379-40DF-9D08-63BDED779234}">
      <dgm:prSet phldrT="[Metin]"/>
      <dgm:spPr/>
      <dgm:t>
        <a:bodyPr/>
        <a:lstStyle/>
        <a:p>
          <a:r>
            <a:rPr lang="tr-TR" dirty="0" smtClean="0"/>
            <a:t>Çocuğu diğer akranlarıyla veya kardeş, kuzen vb. kıyaslamak doğru bir davranış olmayacaktır. Çocuk kendini geliştirmesine yönelik desteklenmelidir ancak bu ihtiyaç duyduğu sevgi, ilgi ve kabulün verilmeyeceği anlamına gelmemektedir.</a:t>
          </a:r>
          <a:endParaRPr lang="tr-TR" dirty="0"/>
        </a:p>
      </dgm:t>
    </dgm:pt>
    <dgm:pt modelId="{D18A42F6-157F-4A8E-B964-6E35DEA6F590}" type="parTrans" cxnId="{A7068822-AE51-41C1-B1D0-E7917F05B3F5}">
      <dgm:prSet/>
      <dgm:spPr/>
      <dgm:t>
        <a:bodyPr/>
        <a:lstStyle/>
        <a:p>
          <a:endParaRPr lang="tr-TR"/>
        </a:p>
      </dgm:t>
    </dgm:pt>
    <dgm:pt modelId="{09097211-F2B2-4A15-8161-FFA420DBCC04}" type="sibTrans" cxnId="{A7068822-AE51-41C1-B1D0-E7917F05B3F5}">
      <dgm:prSet/>
      <dgm:spPr/>
      <dgm:t>
        <a:bodyPr/>
        <a:lstStyle/>
        <a:p>
          <a:endParaRPr lang="tr-TR"/>
        </a:p>
      </dgm:t>
    </dgm:pt>
    <dgm:pt modelId="{D82F4153-622A-4527-B92A-972289CDB7B6}">
      <dgm:prSet phldrT="[Metin]"/>
      <dgm:spPr/>
      <dgm:t>
        <a:bodyPr/>
        <a:lstStyle/>
        <a:p>
          <a:r>
            <a:rPr lang="tr-TR" dirty="0" smtClean="0"/>
            <a:t>Temas Kur</a:t>
          </a:r>
          <a:endParaRPr lang="tr-TR" dirty="0"/>
        </a:p>
      </dgm:t>
    </dgm:pt>
    <dgm:pt modelId="{B1074A89-8B72-44A8-BE35-A12A06885F75}" type="parTrans" cxnId="{2DCDE5D9-0C23-4981-9682-29F8FDBF16F9}">
      <dgm:prSet/>
      <dgm:spPr/>
      <dgm:t>
        <a:bodyPr/>
        <a:lstStyle/>
        <a:p>
          <a:endParaRPr lang="tr-TR"/>
        </a:p>
      </dgm:t>
    </dgm:pt>
    <dgm:pt modelId="{0BC42901-3216-4F89-A024-F777DD6E6F73}" type="sibTrans" cxnId="{2DCDE5D9-0C23-4981-9682-29F8FDBF16F9}">
      <dgm:prSet/>
      <dgm:spPr/>
      <dgm:t>
        <a:bodyPr/>
        <a:lstStyle/>
        <a:p>
          <a:endParaRPr lang="tr-TR"/>
        </a:p>
      </dgm:t>
    </dgm:pt>
    <dgm:pt modelId="{77B30DCE-BAAB-4524-B54E-DD726DDE3B7F}">
      <dgm:prSet phldrT="[Metin]"/>
      <dgm:spPr/>
      <dgm:t>
        <a:bodyPr/>
        <a:lstStyle/>
        <a:p>
          <a:r>
            <a:rPr lang="tr-TR" dirty="0" smtClean="0"/>
            <a:t>Çocuklar sevgiyi ve varlıklarının değerli olduğunu temas ile anlarlar. İletişimde göz teması, fiziksel temas ve duygusal temas kurulmalıdır. </a:t>
          </a:r>
          <a:endParaRPr lang="tr-TR" dirty="0"/>
        </a:p>
      </dgm:t>
    </dgm:pt>
    <dgm:pt modelId="{2FD29B51-132C-478A-B89C-A2F1135A5948}" type="parTrans" cxnId="{8B150401-4B08-4C64-9A15-3DD6EC724AA3}">
      <dgm:prSet/>
      <dgm:spPr/>
      <dgm:t>
        <a:bodyPr/>
        <a:lstStyle/>
        <a:p>
          <a:endParaRPr lang="tr-TR"/>
        </a:p>
      </dgm:t>
    </dgm:pt>
    <dgm:pt modelId="{D37EE8EC-5FF8-4929-ABCB-6FC431863326}" type="sibTrans" cxnId="{8B150401-4B08-4C64-9A15-3DD6EC724AA3}">
      <dgm:prSet/>
      <dgm:spPr/>
      <dgm:t>
        <a:bodyPr/>
        <a:lstStyle/>
        <a:p>
          <a:endParaRPr lang="tr-TR"/>
        </a:p>
      </dgm:t>
    </dgm:pt>
    <dgm:pt modelId="{9EF17344-AA1C-475D-B528-5978DBAA0104}">
      <dgm:prSet phldrT="[Metin]"/>
      <dgm:spPr/>
      <dgm:t>
        <a:bodyPr/>
        <a:lstStyle/>
        <a:p>
          <a:r>
            <a:rPr lang="tr-TR" dirty="0" smtClean="0"/>
            <a:t>Olumlu Davranışları Pekiştir</a:t>
          </a:r>
          <a:endParaRPr lang="tr-TR" dirty="0"/>
        </a:p>
      </dgm:t>
    </dgm:pt>
    <dgm:pt modelId="{D75F5CE7-2CC3-407B-A54D-E231893C5CB4}" type="parTrans" cxnId="{707AAC47-E0BB-42B9-81C5-B97046E9D2A2}">
      <dgm:prSet/>
      <dgm:spPr/>
      <dgm:t>
        <a:bodyPr/>
        <a:lstStyle/>
        <a:p>
          <a:endParaRPr lang="tr-TR"/>
        </a:p>
      </dgm:t>
    </dgm:pt>
    <dgm:pt modelId="{08853D95-E5A8-4A70-A737-A71C6255F422}" type="sibTrans" cxnId="{707AAC47-E0BB-42B9-81C5-B97046E9D2A2}">
      <dgm:prSet/>
      <dgm:spPr/>
      <dgm:t>
        <a:bodyPr/>
        <a:lstStyle/>
        <a:p>
          <a:endParaRPr lang="tr-TR"/>
        </a:p>
      </dgm:t>
    </dgm:pt>
    <dgm:pt modelId="{55FAC63E-6E69-4D47-813C-2A17CB9FAB6D}">
      <dgm:prSet phldrT="[Metin]"/>
      <dgm:spPr/>
      <dgm:t>
        <a:bodyPr/>
        <a:lstStyle/>
        <a:p>
          <a:r>
            <a:rPr lang="tr-TR" dirty="0" smtClean="0"/>
            <a:t>Çocukların olumsuz davranışlarına yönelik «bunu yapma» tepkisi kadar, daha olumlu yönde «bunu yap» demek yol gösterici olacaktır. Ayrıca çocuğumuzun arkadaşlık ilişkilerinde olumlu davranışlarını takdir ederek onayladığımızı çocuğumuza göstermek olumlu davranışı artıracaktır.</a:t>
          </a:r>
          <a:endParaRPr lang="tr-TR" dirty="0"/>
        </a:p>
      </dgm:t>
    </dgm:pt>
    <dgm:pt modelId="{5FCB490A-FA05-4056-9709-6BFB1FEFB546}" type="parTrans" cxnId="{9F3E4E3F-87F3-4CD5-8F64-7A0094161C65}">
      <dgm:prSet/>
      <dgm:spPr/>
      <dgm:t>
        <a:bodyPr/>
        <a:lstStyle/>
        <a:p>
          <a:endParaRPr lang="tr-TR"/>
        </a:p>
      </dgm:t>
    </dgm:pt>
    <dgm:pt modelId="{104DD810-06C4-48D9-845C-FE9E72921E3A}" type="sibTrans" cxnId="{9F3E4E3F-87F3-4CD5-8F64-7A0094161C65}">
      <dgm:prSet/>
      <dgm:spPr/>
      <dgm:t>
        <a:bodyPr/>
        <a:lstStyle/>
        <a:p>
          <a:endParaRPr lang="tr-TR"/>
        </a:p>
      </dgm:t>
    </dgm:pt>
    <dgm:pt modelId="{6E80B7F2-EDC4-432B-B356-02AB2B53650F}" type="pres">
      <dgm:prSet presAssocID="{FA37151C-716B-4704-94F0-CC2A2320D980}" presName="Name0" presStyleCnt="0">
        <dgm:presLayoutVars>
          <dgm:dir/>
          <dgm:animLvl val="lvl"/>
          <dgm:resizeHandles val="exact"/>
        </dgm:presLayoutVars>
      </dgm:prSet>
      <dgm:spPr/>
      <dgm:t>
        <a:bodyPr/>
        <a:lstStyle/>
        <a:p>
          <a:endParaRPr lang="tr-TR"/>
        </a:p>
      </dgm:t>
    </dgm:pt>
    <dgm:pt modelId="{D5E37E06-06F6-415F-91A0-04E646DA25F8}" type="pres">
      <dgm:prSet presAssocID="{E99E009F-0E48-41CB-B110-0FCE2ACCC852}" presName="linNode" presStyleCnt="0"/>
      <dgm:spPr/>
      <dgm:t>
        <a:bodyPr/>
        <a:lstStyle/>
        <a:p>
          <a:endParaRPr lang="tr-TR"/>
        </a:p>
      </dgm:t>
    </dgm:pt>
    <dgm:pt modelId="{665B49A0-26E3-4C62-B341-AE19E057E8FD}" type="pres">
      <dgm:prSet presAssocID="{E99E009F-0E48-41CB-B110-0FCE2ACCC852}" presName="parentText" presStyleLbl="node1" presStyleIdx="0" presStyleCnt="3">
        <dgm:presLayoutVars>
          <dgm:chMax val="1"/>
          <dgm:bulletEnabled val="1"/>
        </dgm:presLayoutVars>
      </dgm:prSet>
      <dgm:spPr/>
      <dgm:t>
        <a:bodyPr/>
        <a:lstStyle/>
        <a:p>
          <a:endParaRPr lang="tr-TR"/>
        </a:p>
      </dgm:t>
    </dgm:pt>
    <dgm:pt modelId="{8A9B4B5A-1E06-4925-8706-6D56CCD81921}" type="pres">
      <dgm:prSet presAssocID="{E99E009F-0E48-41CB-B110-0FCE2ACCC852}" presName="descendantText" presStyleLbl="alignAccFollowNode1" presStyleIdx="0" presStyleCnt="3">
        <dgm:presLayoutVars>
          <dgm:bulletEnabled val="1"/>
        </dgm:presLayoutVars>
      </dgm:prSet>
      <dgm:spPr/>
      <dgm:t>
        <a:bodyPr/>
        <a:lstStyle/>
        <a:p>
          <a:endParaRPr lang="tr-TR"/>
        </a:p>
      </dgm:t>
    </dgm:pt>
    <dgm:pt modelId="{C28919E3-3C9D-4762-851F-8DEEA6B7112B}" type="pres">
      <dgm:prSet presAssocID="{5EDF5571-A795-4417-8070-C63246E49932}" presName="sp" presStyleCnt="0"/>
      <dgm:spPr/>
      <dgm:t>
        <a:bodyPr/>
        <a:lstStyle/>
        <a:p>
          <a:endParaRPr lang="tr-TR"/>
        </a:p>
      </dgm:t>
    </dgm:pt>
    <dgm:pt modelId="{555F9A91-1B81-4F42-B614-7E33A886896A}" type="pres">
      <dgm:prSet presAssocID="{D82F4153-622A-4527-B92A-972289CDB7B6}" presName="linNode" presStyleCnt="0"/>
      <dgm:spPr/>
      <dgm:t>
        <a:bodyPr/>
        <a:lstStyle/>
        <a:p>
          <a:endParaRPr lang="tr-TR"/>
        </a:p>
      </dgm:t>
    </dgm:pt>
    <dgm:pt modelId="{FB26AF76-9637-45D2-8639-4328DAE6ADC0}" type="pres">
      <dgm:prSet presAssocID="{D82F4153-622A-4527-B92A-972289CDB7B6}" presName="parentText" presStyleLbl="node1" presStyleIdx="1" presStyleCnt="3">
        <dgm:presLayoutVars>
          <dgm:chMax val="1"/>
          <dgm:bulletEnabled val="1"/>
        </dgm:presLayoutVars>
      </dgm:prSet>
      <dgm:spPr/>
      <dgm:t>
        <a:bodyPr/>
        <a:lstStyle/>
        <a:p>
          <a:endParaRPr lang="tr-TR"/>
        </a:p>
      </dgm:t>
    </dgm:pt>
    <dgm:pt modelId="{106B8AAD-1E50-41E7-8314-10B3F19F2D61}" type="pres">
      <dgm:prSet presAssocID="{D82F4153-622A-4527-B92A-972289CDB7B6}" presName="descendantText" presStyleLbl="alignAccFollowNode1" presStyleIdx="1" presStyleCnt="3">
        <dgm:presLayoutVars>
          <dgm:bulletEnabled val="1"/>
        </dgm:presLayoutVars>
      </dgm:prSet>
      <dgm:spPr/>
      <dgm:t>
        <a:bodyPr/>
        <a:lstStyle/>
        <a:p>
          <a:endParaRPr lang="tr-TR"/>
        </a:p>
      </dgm:t>
    </dgm:pt>
    <dgm:pt modelId="{E61ABFCF-3298-4E5A-BD27-546F8FF6D8E5}" type="pres">
      <dgm:prSet presAssocID="{0BC42901-3216-4F89-A024-F777DD6E6F73}" presName="sp" presStyleCnt="0"/>
      <dgm:spPr/>
      <dgm:t>
        <a:bodyPr/>
        <a:lstStyle/>
        <a:p>
          <a:endParaRPr lang="tr-TR"/>
        </a:p>
      </dgm:t>
    </dgm:pt>
    <dgm:pt modelId="{7F095E87-72ED-45CB-801F-09A9486241F1}" type="pres">
      <dgm:prSet presAssocID="{9EF17344-AA1C-475D-B528-5978DBAA0104}" presName="linNode" presStyleCnt="0"/>
      <dgm:spPr/>
      <dgm:t>
        <a:bodyPr/>
        <a:lstStyle/>
        <a:p>
          <a:endParaRPr lang="tr-TR"/>
        </a:p>
      </dgm:t>
    </dgm:pt>
    <dgm:pt modelId="{5BF47ED1-2286-471B-9847-31848C4DA9B7}" type="pres">
      <dgm:prSet presAssocID="{9EF17344-AA1C-475D-B528-5978DBAA0104}" presName="parentText" presStyleLbl="node1" presStyleIdx="2" presStyleCnt="3">
        <dgm:presLayoutVars>
          <dgm:chMax val="1"/>
          <dgm:bulletEnabled val="1"/>
        </dgm:presLayoutVars>
      </dgm:prSet>
      <dgm:spPr/>
      <dgm:t>
        <a:bodyPr/>
        <a:lstStyle/>
        <a:p>
          <a:endParaRPr lang="tr-TR"/>
        </a:p>
      </dgm:t>
    </dgm:pt>
    <dgm:pt modelId="{C2E593B9-4973-42FF-B6E2-F50FA02E70CE}" type="pres">
      <dgm:prSet presAssocID="{9EF17344-AA1C-475D-B528-5978DBAA0104}" presName="descendantText" presStyleLbl="alignAccFollowNode1" presStyleIdx="2" presStyleCnt="3">
        <dgm:presLayoutVars>
          <dgm:bulletEnabled val="1"/>
        </dgm:presLayoutVars>
      </dgm:prSet>
      <dgm:spPr/>
      <dgm:t>
        <a:bodyPr/>
        <a:lstStyle/>
        <a:p>
          <a:endParaRPr lang="tr-TR"/>
        </a:p>
      </dgm:t>
    </dgm:pt>
  </dgm:ptLst>
  <dgm:cxnLst>
    <dgm:cxn modelId="{707AAC47-E0BB-42B9-81C5-B97046E9D2A2}" srcId="{FA37151C-716B-4704-94F0-CC2A2320D980}" destId="{9EF17344-AA1C-475D-B528-5978DBAA0104}" srcOrd="2" destOrd="0" parTransId="{D75F5CE7-2CC3-407B-A54D-E231893C5CB4}" sibTransId="{08853D95-E5A8-4A70-A737-A71C6255F422}"/>
    <dgm:cxn modelId="{EFAAB3DC-9D04-450B-B3F7-78064F1414BA}" srcId="{FA37151C-716B-4704-94F0-CC2A2320D980}" destId="{E99E009F-0E48-41CB-B110-0FCE2ACCC852}" srcOrd="0" destOrd="0" parTransId="{2C41EB0B-91A6-4613-AD1A-17CB5F97A694}" sibTransId="{5EDF5571-A795-4417-8070-C63246E49932}"/>
    <dgm:cxn modelId="{07B21C49-B1F7-4459-996F-B737A5248DF6}" type="presOf" srcId="{E99E009F-0E48-41CB-B110-0FCE2ACCC852}" destId="{665B49A0-26E3-4C62-B341-AE19E057E8FD}" srcOrd="0" destOrd="0" presId="urn:microsoft.com/office/officeart/2005/8/layout/vList5"/>
    <dgm:cxn modelId="{98C7D2C1-5B01-4064-B9E1-BB7103D1252E}" type="presOf" srcId="{89CEEB80-7379-40DF-9D08-63BDED779234}" destId="{8A9B4B5A-1E06-4925-8706-6D56CCD81921}" srcOrd="0" destOrd="0" presId="urn:microsoft.com/office/officeart/2005/8/layout/vList5"/>
    <dgm:cxn modelId="{13062357-368F-41D3-90D8-9FB1F99AFF75}" type="presOf" srcId="{D82F4153-622A-4527-B92A-972289CDB7B6}" destId="{FB26AF76-9637-45D2-8639-4328DAE6ADC0}" srcOrd="0" destOrd="0" presId="urn:microsoft.com/office/officeart/2005/8/layout/vList5"/>
    <dgm:cxn modelId="{8B150401-4B08-4C64-9A15-3DD6EC724AA3}" srcId="{D82F4153-622A-4527-B92A-972289CDB7B6}" destId="{77B30DCE-BAAB-4524-B54E-DD726DDE3B7F}" srcOrd="0" destOrd="0" parTransId="{2FD29B51-132C-478A-B89C-A2F1135A5948}" sibTransId="{D37EE8EC-5FF8-4929-ABCB-6FC431863326}"/>
    <dgm:cxn modelId="{2DCDE5D9-0C23-4981-9682-29F8FDBF16F9}" srcId="{FA37151C-716B-4704-94F0-CC2A2320D980}" destId="{D82F4153-622A-4527-B92A-972289CDB7B6}" srcOrd="1" destOrd="0" parTransId="{B1074A89-8B72-44A8-BE35-A12A06885F75}" sibTransId="{0BC42901-3216-4F89-A024-F777DD6E6F73}"/>
    <dgm:cxn modelId="{A7068822-AE51-41C1-B1D0-E7917F05B3F5}" srcId="{E99E009F-0E48-41CB-B110-0FCE2ACCC852}" destId="{89CEEB80-7379-40DF-9D08-63BDED779234}" srcOrd="0" destOrd="0" parTransId="{D18A42F6-157F-4A8E-B964-6E35DEA6F590}" sibTransId="{09097211-F2B2-4A15-8161-FFA420DBCC04}"/>
    <dgm:cxn modelId="{9F3E4E3F-87F3-4CD5-8F64-7A0094161C65}" srcId="{9EF17344-AA1C-475D-B528-5978DBAA0104}" destId="{55FAC63E-6E69-4D47-813C-2A17CB9FAB6D}" srcOrd="0" destOrd="0" parTransId="{5FCB490A-FA05-4056-9709-6BFB1FEFB546}" sibTransId="{104DD810-06C4-48D9-845C-FE9E72921E3A}"/>
    <dgm:cxn modelId="{B9AC33A7-7F1B-4A6E-92C6-ABD54FAF2634}" type="presOf" srcId="{FA37151C-716B-4704-94F0-CC2A2320D980}" destId="{6E80B7F2-EDC4-432B-B356-02AB2B53650F}" srcOrd="0" destOrd="0" presId="urn:microsoft.com/office/officeart/2005/8/layout/vList5"/>
    <dgm:cxn modelId="{49EE1CCD-1DF1-4D53-A3C8-DB87E3D74714}" type="presOf" srcId="{9EF17344-AA1C-475D-B528-5978DBAA0104}" destId="{5BF47ED1-2286-471B-9847-31848C4DA9B7}" srcOrd="0" destOrd="0" presId="urn:microsoft.com/office/officeart/2005/8/layout/vList5"/>
    <dgm:cxn modelId="{E9B53E50-66B3-4B41-AD8A-71ED5788C4DC}" type="presOf" srcId="{77B30DCE-BAAB-4524-B54E-DD726DDE3B7F}" destId="{106B8AAD-1E50-41E7-8314-10B3F19F2D61}" srcOrd="0" destOrd="0" presId="urn:microsoft.com/office/officeart/2005/8/layout/vList5"/>
    <dgm:cxn modelId="{E6908EB6-010C-43B3-AA65-0D0746ED70E6}" type="presOf" srcId="{55FAC63E-6E69-4D47-813C-2A17CB9FAB6D}" destId="{C2E593B9-4973-42FF-B6E2-F50FA02E70CE}" srcOrd="0" destOrd="0" presId="urn:microsoft.com/office/officeart/2005/8/layout/vList5"/>
    <dgm:cxn modelId="{C5B3F063-C2DA-451D-BE38-5C43FFC1A4FE}" type="presParOf" srcId="{6E80B7F2-EDC4-432B-B356-02AB2B53650F}" destId="{D5E37E06-06F6-415F-91A0-04E646DA25F8}" srcOrd="0" destOrd="0" presId="urn:microsoft.com/office/officeart/2005/8/layout/vList5"/>
    <dgm:cxn modelId="{38EF4D7D-45D4-4D39-B8B9-3C81EFC0C77A}" type="presParOf" srcId="{D5E37E06-06F6-415F-91A0-04E646DA25F8}" destId="{665B49A0-26E3-4C62-B341-AE19E057E8FD}" srcOrd="0" destOrd="0" presId="urn:microsoft.com/office/officeart/2005/8/layout/vList5"/>
    <dgm:cxn modelId="{FBFB9959-F6A7-4766-ACB6-425DA08D77BE}" type="presParOf" srcId="{D5E37E06-06F6-415F-91A0-04E646DA25F8}" destId="{8A9B4B5A-1E06-4925-8706-6D56CCD81921}" srcOrd="1" destOrd="0" presId="urn:microsoft.com/office/officeart/2005/8/layout/vList5"/>
    <dgm:cxn modelId="{73E42B17-57AC-4B59-8BD9-959E8246C348}" type="presParOf" srcId="{6E80B7F2-EDC4-432B-B356-02AB2B53650F}" destId="{C28919E3-3C9D-4762-851F-8DEEA6B7112B}" srcOrd="1" destOrd="0" presId="urn:microsoft.com/office/officeart/2005/8/layout/vList5"/>
    <dgm:cxn modelId="{2EC69C1A-E619-4765-A283-759BF0AF7929}" type="presParOf" srcId="{6E80B7F2-EDC4-432B-B356-02AB2B53650F}" destId="{555F9A91-1B81-4F42-B614-7E33A886896A}" srcOrd="2" destOrd="0" presId="urn:microsoft.com/office/officeart/2005/8/layout/vList5"/>
    <dgm:cxn modelId="{5FDF4E42-A934-42EA-95E8-4C746243EFB8}" type="presParOf" srcId="{555F9A91-1B81-4F42-B614-7E33A886896A}" destId="{FB26AF76-9637-45D2-8639-4328DAE6ADC0}" srcOrd="0" destOrd="0" presId="urn:microsoft.com/office/officeart/2005/8/layout/vList5"/>
    <dgm:cxn modelId="{C15662FB-62D7-4CD1-82FF-544A0C8A41D5}" type="presParOf" srcId="{555F9A91-1B81-4F42-B614-7E33A886896A}" destId="{106B8AAD-1E50-41E7-8314-10B3F19F2D61}" srcOrd="1" destOrd="0" presId="urn:microsoft.com/office/officeart/2005/8/layout/vList5"/>
    <dgm:cxn modelId="{36A45225-B577-4303-8058-D65EC7C36D7E}" type="presParOf" srcId="{6E80B7F2-EDC4-432B-B356-02AB2B53650F}" destId="{E61ABFCF-3298-4E5A-BD27-546F8FF6D8E5}" srcOrd="3" destOrd="0" presId="urn:microsoft.com/office/officeart/2005/8/layout/vList5"/>
    <dgm:cxn modelId="{9DB49478-0361-41BA-814C-4D54F3D1EEB9}" type="presParOf" srcId="{6E80B7F2-EDC4-432B-B356-02AB2B53650F}" destId="{7F095E87-72ED-45CB-801F-09A9486241F1}" srcOrd="4" destOrd="0" presId="urn:microsoft.com/office/officeart/2005/8/layout/vList5"/>
    <dgm:cxn modelId="{D5A4A8C1-2346-4F64-9345-45D5D181271F}" type="presParOf" srcId="{7F095E87-72ED-45CB-801F-09A9486241F1}" destId="{5BF47ED1-2286-471B-9847-31848C4DA9B7}" srcOrd="0" destOrd="0" presId="urn:microsoft.com/office/officeart/2005/8/layout/vList5"/>
    <dgm:cxn modelId="{A1A57CA0-2600-42AD-AE9F-892EB19FD009}" type="presParOf" srcId="{7F095E87-72ED-45CB-801F-09A9486241F1}" destId="{C2E593B9-4973-42FF-B6E2-F50FA02E70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00FA7B-8FA0-4AEC-AA45-24FC484964CC}"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tr-TR"/>
        </a:p>
      </dgm:t>
    </dgm:pt>
    <dgm:pt modelId="{E35B3E20-A57A-4EAC-B040-74331E6CD437}">
      <dgm:prSet phldrT="[Metin]"/>
      <dgm:spPr/>
      <dgm:t>
        <a:bodyPr/>
        <a:lstStyle/>
        <a:p>
          <a:r>
            <a:rPr lang="tr-TR" dirty="0" smtClean="0"/>
            <a:t>Saygı Duy</a:t>
          </a:r>
          <a:endParaRPr lang="tr-TR" dirty="0"/>
        </a:p>
      </dgm:t>
    </dgm:pt>
    <dgm:pt modelId="{4FE1D9BF-CA20-43A9-B2DF-0D657C7DEA6B}" type="parTrans" cxnId="{922AB5EE-E4F6-4C13-A02D-DD08E6008A41}">
      <dgm:prSet/>
      <dgm:spPr/>
      <dgm:t>
        <a:bodyPr/>
        <a:lstStyle/>
        <a:p>
          <a:endParaRPr lang="tr-TR"/>
        </a:p>
      </dgm:t>
    </dgm:pt>
    <dgm:pt modelId="{9B7E6358-544C-4A99-862F-DEFCC73F8F7B}" type="sibTrans" cxnId="{922AB5EE-E4F6-4C13-A02D-DD08E6008A41}">
      <dgm:prSet/>
      <dgm:spPr/>
      <dgm:t>
        <a:bodyPr/>
        <a:lstStyle/>
        <a:p>
          <a:endParaRPr lang="tr-TR"/>
        </a:p>
      </dgm:t>
    </dgm:pt>
    <dgm:pt modelId="{C18FB3B9-9583-4C06-B184-EDC290670373}">
      <dgm:prSet phldrT="[Metin]"/>
      <dgm:spPr/>
      <dgm:t>
        <a:bodyPr/>
        <a:lstStyle/>
        <a:p>
          <a:r>
            <a:rPr lang="tr-TR" dirty="0" smtClean="0"/>
            <a:t>Çocuğunuza başkalarının bedenine, kişisel alanına, haklarına ve eşyalarına saygılı olmayı öğretin. Bunu siz de çocuğunuzun kişisel sınırlarına ve haklarına saygı duyarak gösterebilirsiniz.</a:t>
          </a:r>
          <a:endParaRPr lang="tr-TR" dirty="0"/>
        </a:p>
      </dgm:t>
    </dgm:pt>
    <dgm:pt modelId="{76EE0985-CE7C-4C53-A824-A88DBD5803E9}" type="parTrans" cxnId="{F8091715-6843-4975-912D-64AF01FF521C}">
      <dgm:prSet/>
      <dgm:spPr/>
      <dgm:t>
        <a:bodyPr/>
        <a:lstStyle/>
        <a:p>
          <a:endParaRPr lang="tr-TR"/>
        </a:p>
      </dgm:t>
    </dgm:pt>
    <dgm:pt modelId="{CDB6F18B-8B89-4CA0-B1D7-0473BBA33914}" type="sibTrans" cxnId="{F8091715-6843-4975-912D-64AF01FF521C}">
      <dgm:prSet/>
      <dgm:spPr/>
      <dgm:t>
        <a:bodyPr/>
        <a:lstStyle/>
        <a:p>
          <a:endParaRPr lang="tr-TR"/>
        </a:p>
      </dgm:t>
    </dgm:pt>
    <dgm:pt modelId="{92F6434A-FBF2-4433-8759-9952825BE3CF}">
      <dgm:prSet phldrT="[Metin]"/>
      <dgm:spPr/>
      <dgm:t>
        <a:bodyPr/>
        <a:lstStyle/>
        <a:p>
          <a:r>
            <a:rPr lang="tr-TR" dirty="0" smtClean="0"/>
            <a:t>Güçlü Yönlerini Destekle</a:t>
          </a:r>
          <a:endParaRPr lang="tr-TR" dirty="0"/>
        </a:p>
      </dgm:t>
    </dgm:pt>
    <dgm:pt modelId="{66C5F0E2-CF0B-493E-9C1C-41954779B7E4}" type="parTrans" cxnId="{311CFD68-BE22-4881-AB2F-3561B1F38AF6}">
      <dgm:prSet/>
      <dgm:spPr/>
      <dgm:t>
        <a:bodyPr/>
        <a:lstStyle/>
        <a:p>
          <a:endParaRPr lang="tr-TR"/>
        </a:p>
      </dgm:t>
    </dgm:pt>
    <dgm:pt modelId="{01EFE58F-847F-44A8-9371-7B4B08B9AD77}" type="sibTrans" cxnId="{311CFD68-BE22-4881-AB2F-3561B1F38AF6}">
      <dgm:prSet/>
      <dgm:spPr/>
      <dgm:t>
        <a:bodyPr/>
        <a:lstStyle/>
        <a:p>
          <a:endParaRPr lang="tr-TR"/>
        </a:p>
      </dgm:t>
    </dgm:pt>
    <dgm:pt modelId="{9ED480C0-5598-40F8-9061-CD30C776DFD6}">
      <dgm:prSet phldrT="[Metin]"/>
      <dgm:spPr/>
      <dgm:t>
        <a:bodyPr/>
        <a:lstStyle/>
        <a:p>
          <a:r>
            <a:rPr lang="tr-TR" dirty="0" smtClean="0"/>
            <a:t>Çocuğunuzun iyi yapabildiği şeyleri destekleyin. İlgi ve yeteneklerini keşfetmesine imkan sağlayın. Bu öğrencinin özgüvenini ve özsaygısını yükseltecek, kendini daha iyi tanımasına fırsat verecektir.</a:t>
          </a:r>
          <a:endParaRPr lang="tr-TR" dirty="0"/>
        </a:p>
      </dgm:t>
    </dgm:pt>
    <dgm:pt modelId="{F56BF7DF-8B23-47C6-A8DD-2DF95495347A}" type="parTrans" cxnId="{9C8E79D6-375A-4C07-8616-C9DA10C124FC}">
      <dgm:prSet/>
      <dgm:spPr/>
      <dgm:t>
        <a:bodyPr/>
        <a:lstStyle/>
        <a:p>
          <a:endParaRPr lang="tr-TR"/>
        </a:p>
      </dgm:t>
    </dgm:pt>
    <dgm:pt modelId="{3011F05F-9D41-4EBA-BE11-E25F2A397147}" type="sibTrans" cxnId="{9C8E79D6-375A-4C07-8616-C9DA10C124FC}">
      <dgm:prSet/>
      <dgm:spPr/>
      <dgm:t>
        <a:bodyPr/>
        <a:lstStyle/>
        <a:p>
          <a:endParaRPr lang="tr-TR"/>
        </a:p>
      </dgm:t>
    </dgm:pt>
    <dgm:pt modelId="{6B73171E-A59A-4BC7-A17B-5B8CBFCD2C9D}">
      <dgm:prSet phldrT="[Metin]"/>
      <dgm:spPr/>
      <dgm:t>
        <a:bodyPr/>
        <a:lstStyle/>
        <a:p>
          <a:r>
            <a:rPr lang="tr-TR" dirty="0" smtClean="0"/>
            <a:t>Bak-Gör-Dinle-Hisset-Anla</a:t>
          </a:r>
          <a:endParaRPr lang="tr-TR" dirty="0"/>
        </a:p>
      </dgm:t>
    </dgm:pt>
    <dgm:pt modelId="{DFC79F06-9CA1-4EB5-B3BB-4C9E565833DE}" type="parTrans" cxnId="{7F7841B5-95C9-4AFD-A967-F5D4D21B6347}">
      <dgm:prSet/>
      <dgm:spPr/>
      <dgm:t>
        <a:bodyPr/>
        <a:lstStyle/>
        <a:p>
          <a:endParaRPr lang="tr-TR"/>
        </a:p>
      </dgm:t>
    </dgm:pt>
    <dgm:pt modelId="{BD1E5768-A3F3-4F75-ADFF-EDBDAD5E0E2A}" type="sibTrans" cxnId="{7F7841B5-95C9-4AFD-A967-F5D4D21B6347}">
      <dgm:prSet/>
      <dgm:spPr/>
      <dgm:t>
        <a:bodyPr/>
        <a:lstStyle/>
        <a:p>
          <a:endParaRPr lang="tr-TR"/>
        </a:p>
      </dgm:t>
    </dgm:pt>
    <dgm:pt modelId="{F0D539AF-0FBF-4586-A759-85268C291CBF}">
      <dgm:prSet phldrT="[Metin]"/>
      <dgm:spPr/>
      <dgm:t>
        <a:bodyPr/>
        <a:lstStyle/>
        <a:p>
          <a:r>
            <a:rPr lang="tr-TR" dirty="0" smtClean="0"/>
            <a:t>Çocuklara bakmak yetmez, görmek gerekir; görmek yetmez, dinlemek gerekir; dinlemek yetmez, hissetmek gerekir; hissetmek yetmez, anlamak gerekir.</a:t>
          </a:r>
          <a:endParaRPr lang="tr-TR" dirty="0"/>
        </a:p>
      </dgm:t>
    </dgm:pt>
    <dgm:pt modelId="{B499957C-C59A-4B06-BD1B-B24D98027192}" type="parTrans" cxnId="{1D9BFD5A-4762-42C1-A400-12037D65320A}">
      <dgm:prSet/>
      <dgm:spPr/>
      <dgm:t>
        <a:bodyPr/>
        <a:lstStyle/>
        <a:p>
          <a:endParaRPr lang="tr-TR"/>
        </a:p>
      </dgm:t>
    </dgm:pt>
    <dgm:pt modelId="{B9EB7479-E28C-4CD0-80C4-E96A7A02AE86}" type="sibTrans" cxnId="{1D9BFD5A-4762-42C1-A400-12037D65320A}">
      <dgm:prSet/>
      <dgm:spPr/>
      <dgm:t>
        <a:bodyPr/>
        <a:lstStyle/>
        <a:p>
          <a:endParaRPr lang="tr-TR"/>
        </a:p>
      </dgm:t>
    </dgm:pt>
    <dgm:pt modelId="{5BE55E24-027B-4877-A636-66CCB3DDE9EE}" type="pres">
      <dgm:prSet presAssocID="{CF00FA7B-8FA0-4AEC-AA45-24FC484964CC}" presName="Name0" presStyleCnt="0">
        <dgm:presLayoutVars>
          <dgm:dir/>
          <dgm:animLvl val="lvl"/>
          <dgm:resizeHandles val="exact"/>
        </dgm:presLayoutVars>
      </dgm:prSet>
      <dgm:spPr/>
      <dgm:t>
        <a:bodyPr/>
        <a:lstStyle/>
        <a:p>
          <a:endParaRPr lang="tr-TR"/>
        </a:p>
      </dgm:t>
    </dgm:pt>
    <dgm:pt modelId="{C3315FF4-904D-4771-93A2-53ADB47F9332}" type="pres">
      <dgm:prSet presAssocID="{E35B3E20-A57A-4EAC-B040-74331E6CD437}" presName="linNode" presStyleCnt="0"/>
      <dgm:spPr/>
      <dgm:t>
        <a:bodyPr/>
        <a:lstStyle/>
        <a:p>
          <a:endParaRPr lang="tr-TR"/>
        </a:p>
      </dgm:t>
    </dgm:pt>
    <dgm:pt modelId="{F736710D-0905-4F53-AC64-35B92BF7BEE0}" type="pres">
      <dgm:prSet presAssocID="{E35B3E20-A57A-4EAC-B040-74331E6CD437}" presName="parentText" presStyleLbl="node1" presStyleIdx="0" presStyleCnt="3">
        <dgm:presLayoutVars>
          <dgm:chMax val="1"/>
          <dgm:bulletEnabled val="1"/>
        </dgm:presLayoutVars>
      </dgm:prSet>
      <dgm:spPr/>
      <dgm:t>
        <a:bodyPr/>
        <a:lstStyle/>
        <a:p>
          <a:endParaRPr lang="tr-TR"/>
        </a:p>
      </dgm:t>
    </dgm:pt>
    <dgm:pt modelId="{24B654B8-E0F8-4320-AB32-2A1A6FE6A623}" type="pres">
      <dgm:prSet presAssocID="{E35B3E20-A57A-4EAC-B040-74331E6CD437}" presName="descendantText" presStyleLbl="alignAccFollowNode1" presStyleIdx="0" presStyleCnt="3">
        <dgm:presLayoutVars>
          <dgm:bulletEnabled val="1"/>
        </dgm:presLayoutVars>
      </dgm:prSet>
      <dgm:spPr/>
      <dgm:t>
        <a:bodyPr/>
        <a:lstStyle/>
        <a:p>
          <a:endParaRPr lang="tr-TR"/>
        </a:p>
      </dgm:t>
    </dgm:pt>
    <dgm:pt modelId="{10E879AD-A9D4-4061-BCD0-387ACC770B9A}" type="pres">
      <dgm:prSet presAssocID="{9B7E6358-544C-4A99-862F-DEFCC73F8F7B}" presName="sp" presStyleCnt="0"/>
      <dgm:spPr/>
      <dgm:t>
        <a:bodyPr/>
        <a:lstStyle/>
        <a:p>
          <a:endParaRPr lang="tr-TR"/>
        </a:p>
      </dgm:t>
    </dgm:pt>
    <dgm:pt modelId="{7CB5377A-1FED-44B2-B5FF-5B37AEC21D28}" type="pres">
      <dgm:prSet presAssocID="{92F6434A-FBF2-4433-8759-9952825BE3CF}" presName="linNode" presStyleCnt="0"/>
      <dgm:spPr/>
      <dgm:t>
        <a:bodyPr/>
        <a:lstStyle/>
        <a:p>
          <a:endParaRPr lang="tr-TR"/>
        </a:p>
      </dgm:t>
    </dgm:pt>
    <dgm:pt modelId="{DC09C58A-394A-4538-950F-82D14218269F}" type="pres">
      <dgm:prSet presAssocID="{92F6434A-FBF2-4433-8759-9952825BE3CF}" presName="parentText" presStyleLbl="node1" presStyleIdx="1" presStyleCnt="3">
        <dgm:presLayoutVars>
          <dgm:chMax val="1"/>
          <dgm:bulletEnabled val="1"/>
        </dgm:presLayoutVars>
      </dgm:prSet>
      <dgm:spPr/>
      <dgm:t>
        <a:bodyPr/>
        <a:lstStyle/>
        <a:p>
          <a:endParaRPr lang="tr-TR"/>
        </a:p>
      </dgm:t>
    </dgm:pt>
    <dgm:pt modelId="{9475D3A4-DFCD-44D2-B428-B23126E875AB}" type="pres">
      <dgm:prSet presAssocID="{92F6434A-FBF2-4433-8759-9952825BE3CF}" presName="descendantText" presStyleLbl="alignAccFollowNode1" presStyleIdx="1" presStyleCnt="3">
        <dgm:presLayoutVars>
          <dgm:bulletEnabled val="1"/>
        </dgm:presLayoutVars>
      </dgm:prSet>
      <dgm:spPr/>
      <dgm:t>
        <a:bodyPr/>
        <a:lstStyle/>
        <a:p>
          <a:endParaRPr lang="tr-TR"/>
        </a:p>
      </dgm:t>
    </dgm:pt>
    <dgm:pt modelId="{F9570307-49A0-4A28-801A-AB2B54F9CFD2}" type="pres">
      <dgm:prSet presAssocID="{01EFE58F-847F-44A8-9371-7B4B08B9AD77}" presName="sp" presStyleCnt="0"/>
      <dgm:spPr/>
      <dgm:t>
        <a:bodyPr/>
        <a:lstStyle/>
        <a:p>
          <a:endParaRPr lang="tr-TR"/>
        </a:p>
      </dgm:t>
    </dgm:pt>
    <dgm:pt modelId="{D2D5D629-A8D8-4450-9418-642142940DCD}" type="pres">
      <dgm:prSet presAssocID="{6B73171E-A59A-4BC7-A17B-5B8CBFCD2C9D}" presName="linNode" presStyleCnt="0"/>
      <dgm:spPr/>
      <dgm:t>
        <a:bodyPr/>
        <a:lstStyle/>
        <a:p>
          <a:endParaRPr lang="tr-TR"/>
        </a:p>
      </dgm:t>
    </dgm:pt>
    <dgm:pt modelId="{354C2EA5-2BAA-423E-AEE4-0625E2F97C50}" type="pres">
      <dgm:prSet presAssocID="{6B73171E-A59A-4BC7-A17B-5B8CBFCD2C9D}" presName="parentText" presStyleLbl="node1" presStyleIdx="2" presStyleCnt="3">
        <dgm:presLayoutVars>
          <dgm:chMax val="1"/>
          <dgm:bulletEnabled val="1"/>
        </dgm:presLayoutVars>
      </dgm:prSet>
      <dgm:spPr/>
      <dgm:t>
        <a:bodyPr/>
        <a:lstStyle/>
        <a:p>
          <a:endParaRPr lang="tr-TR"/>
        </a:p>
      </dgm:t>
    </dgm:pt>
    <dgm:pt modelId="{D45DC9D1-F711-4C1D-927A-FCD6A63FCA30}" type="pres">
      <dgm:prSet presAssocID="{6B73171E-A59A-4BC7-A17B-5B8CBFCD2C9D}" presName="descendantText" presStyleLbl="alignAccFollowNode1" presStyleIdx="2" presStyleCnt="3">
        <dgm:presLayoutVars>
          <dgm:bulletEnabled val="1"/>
        </dgm:presLayoutVars>
      </dgm:prSet>
      <dgm:spPr/>
      <dgm:t>
        <a:bodyPr/>
        <a:lstStyle/>
        <a:p>
          <a:endParaRPr lang="tr-TR"/>
        </a:p>
      </dgm:t>
    </dgm:pt>
  </dgm:ptLst>
  <dgm:cxnLst>
    <dgm:cxn modelId="{AE513BC6-D4F5-4DC1-93ED-C6E7C3E97333}" type="presOf" srcId="{E35B3E20-A57A-4EAC-B040-74331E6CD437}" destId="{F736710D-0905-4F53-AC64-35B92BF7BEE0}" srcOrd="0" destOrd="0" presId="urn:microsoft.com/office/officeart/2005/8/layout/vList5"/>
    <dgm:cxn modelId="{F8091715-6843-4975-912D-64AF01FF521C}" srcId="{E35B3E20-A57A-4EAC-B040-74331E6CD437}" destId="{C18FB3B9-9583-4C06-B184-EDC290670373}" srcOrd="0" destOrd="0" parTransId="{76EE0985-CE7C-4C53-A824-A88DBD5803E9}" sibTransId="{CDB6F18B-8B89-4CA0-B1D7-0473BBA33914}"/>
    <dgm:cxn modelId="{311CFD68-BE22-4881-AB2F-3561B1F38AF6}" srcId="{CF00FA7B-8FA0-4AEC-AA45-24FC484964CC}" destId="{92F6434A-FBF2-4433-8759-9952825BE3CF}" srcOrd="1" destOrd="0" parTransId="{66C5F0E2-CF0B-493E-9C1C-41954779B7E4}" sibTransId="{01EFE58F-847F-44A8-9371-7B4B08B9AD77}"/>
    <dgm:cxn modelId="{B199D045-7849-4A57-A5EA-770E6A4BFDF7}" type="presOf" srcId="{C18FB3B9-9583-4C06-B184-EDC290670373}" destId="{24B654B8-E0F8-4320-AB32-2A1A6FE6A623}" srcOrd="0" destOrd="0" presId="urn:microsoft.com/office/officeart/2005/8/layout/vList5"/>
    <dgm:cxn modelId="{1D9BFD5A-4762-42C1-A400-12037D65320A}" srcId="{6B73171E-A59A-4BC7-A17B-5B8CBFCD2C9D}" destId="{F0D539AF-0FBF-4586-A759-85268C291CBF}" srcOrd="0" destOrd="0" parTransId="{B499957C-C59A-4B06-BD1B-B24D98027192}" sibTransId="{B9EB7479-E28C-4CD0-80C4-E96A7A02AE86}"/>
    <dgm:cxn modelId="{7B10B25F-B161-4C0B-B16D-D59C9E9AF1E7}" type="presOf" srcId="{92F6434A-FBF2-4433-8759-9952825BE3CF}" destId="{DC09C58A-394A-4538-950F-82D14218269F}" srcOrd="0" destOrd="0" presId="urn:microsoft.com/office/officeart/2005/8/layout/vList5"/>
    <dgm:cxn modelId="{9C8E79D6-375A-4C07-8616-C9DA10C124FC}" srcId="{92F6434A-FBF2-4433-8759-9952825BE3CF}" destId="{9ED480C0-5598-40F8-9061-CD30C776DFD6}" srcOrd="0" destOrd="0" parTransId="{F56BF7DF-8B23-47C6-A8DD-2DF95495347A}" sibTransId="{3011F05F-9D41-4EBA-BE11-E25F2A397147}"/>
    <dgm:cxn modelId="{8E85A0AF-2BA5-40DB-A2B1-4E51280FCC9C}" type="presOf" srcId="{9ED480C0-5598-40F8-9061-CD30C776DFD6}" destId="{9475D3A4-DFCD-44D2-B428-B23126E875AB}" srcOrd="0" destOrd="0" presId="urn:microsoft.com/office/officeart/2005/8/layout/vList5"/>
    <dgm:cxn modelId="{7F7841B5-95C9-4AFD-A967-F5D4D21B6347}" srcId="{CF00FA7B-8FA0-4AEC-AA45-24FC484964CC}" destId="{6B73171E-A59A-4BC7-A17B-5B8CBFCD2C9D}" srcOrd="2" destOrd="0" parTransId="{DFC79F06-9CA1-4EB5-B3BB-4C9E565833DE}" sibTransId="{BD1E5768-A3F3-4F75-ADFF-EDBDAD5E0E2A}"/>
    <dgm:cxn modelId="{FBB3C72C-A1DD-4E63-B41B-ED93DF4B7D85}" type="presOf" srcId="{6B73171E-A59A-4BC7-A17B-5B8CBFCD2C9D}" destId="{354C2EA5-2BAA-423E-AEE4-0625E2F97C50}" srcOrd="0" destOrd="0" presId="urn:microsoft.com/office/officeart/2005/8/layout/vList5"/>
    <dgm:cxn modelId="{78F58310-9A8D-43B8-854D-58EA9649E97B}" type="presOf" srcId="{F0D539AF-0FBF-4586-A759-85268C291CBF}" destId="{D45DC9D1-F711-4C1D-927A-FCD6A63FCA30}" srcOrd="0" destOrd="0" presId="urn:microsoft.com/office/officeart/2005/8/layout/vList5"/>
    <dgm:cxn modelId="{922AB5EE-E4F6-4C13-A02D-DD08E6008A41}" srcId="{CF00FA7B-8FA0-4AEC-AA45-24FC484964CC}" destId="{E35B3E20-A57A-4EAC-B040-74331E6CD437}" srcOrd="0" destOrd="0" parTransId="{4FE1D9BF-CA20-43A9-B2DF-0D657C7DEA6B}" sibTransId="{9B7E6358-544C-4A99-862F-DEFCC73F8F7B}"/>
    <dgm:cxn modelId="{29C29B73-3253-4AA9-A11E-F7A6DF332C2F}" type="presOf" srcId="{CF00FA7B-8FA0-4AEC-AA45-24FC484964CC}" destId="{5BE55E24-027B-4877-A636-66CCB3DDE9EE}" srcOrd="0" destOrd="0" presId="urn:microsoft.com/office/officeart/2005/8/layout/vList5"/>
    <dgm:cxn modelId="{C77CA1DB-DACB-472D-A960-D7071D35AD4B}" type="presParOf" srcId="{5BE55E24-027B-4877-A636-66CCB3DDE9EE}" destId="{C3315FF4-904D-4771-93A2-53ADB47F9332}" srcOrd="0" destOrd="0" presId="urn:microsoft.com/office/officeart/2005/8/layout/vList5"/>
    <dgm:cxn modelId="{1EFF9930-64B4-490D-A56C-D1E2691775D4}" type="presParOf" srcId="{C3315FF4-904D-4771-93A2-53ADB47F9332}" destId="{F736710D-0905-4F53-AC64-35B92BF7BEE0}" srcOrd="0" destOrd="0" presId="urn:microsoft.com/office/officeart/2005/8/layout/vList5"/>
    <dgm:cxn modelId="{CAAE4C66-A58C-4A5D-9F51-292AF68AFE86}" type="presParOf" srcId="{C3315FF4-904D-4771-93A2-53ADB47F9332}" destId="{24B654B8-E0F8-4320-AB32-2A1A6FE6A623}" srcOrd="1" destOrd="0" presId="urn:microsoft.com/office/officeart/2005/8/layout/vList5"/>
    <dgm:cxn modelId="{530973EE-E61C-4D41-9AD4-27247DDEEBA7}" type="presParOf" srcId="{5BE55E24-027B-4877-A636-66CCB3DDE9EE}" destId="{10E879AD-A9D4-4061-BCD0-387ACC770B9A}" srcOrd="1" destOrd="0" presId="urn:microsoft.com/office/officeart/2005/8/layout/vList5"/>
    <dgm:cxn modelId="{2BCC9CC3-E701-42ED-B0C3-1AAA1F6FD22C}" type="presParOf" srcId="{5BE55E24-027B-4877-A636-66CCB3DDE9EE}" destId="{7CB5377A-1FED-44B2-B5FF-5B37AEC21D28}" srcOrd="2" destOrd="0" presId="urn:microsoft.com/office/officeart/2005/8/layout/vList5"/>
    <dgm:cxn modelId="{AFB2BBBC-DCA3-4AD4-9DFF-EB949E05B76D}" type="presParOf" srcId="{7CB5377A-1FED-44B2-B5FF-5B37AEC21D28}" destId="{DC09C58A-394A-4538-950F-82D14218269F}" srcOrd="0" destOrd="0" presId="urn:microsoft.com/office/officeart/2005/8/layout/vList5"/>
    <dgm:cxn modelId="{E1ECAD4A-A872-4017-9462-4804D0D1E5E7}" type="presParOf" srcId="{7CB5377A-1FED-44B2-B5FF-5B37AEC21D28}" destId="{9475D3A4-DFCD-44D2-B428-B23126E875AB}" srcOrd="1" destOrd="0" presId="urn:microsoft.com/office/officeart/2005/8/layout/vList5"/>
    <dgm:cxn modelId="{EC672A5A-2AF6-4973-9C94-643D682EEC8E}" type="presParOf" srcId="{5BE55E24-027B-4877-A636-66CCB3DDE9EE}" destId="{F9570307-49A0-4A28-801A-AB2B54F9CFD2}" srcOrd="3" destOrd="0" presId="urn:microsoft.com/office/officeart/2005/8/layout/vList5"/>
    <dgm:cxn modelId="{095D487E-2EC5-4A4F-B82E-F55E8228687E}" type="presParOf" srcId="{5BE55E24-027B-4877-A636-66CCB3DDE9EE}" destId="{D2D5D629-A8D8-4450-9418-642142940DCD}" srcOrd="4" destOrd="0" presId="urn:microsoft.com/office/officeart/2005/8/layout/vList5"/>
    <dgm:cxn modelId="{6936A568-298F-4133-ACE1-585CA017B21D}" type="presParOf" srcId="{D2D5D629-A8D8-4450-9418-642142940DCD}" destId="{354C2EA5-2BAA-423E-AEE4-0625E2F97C50}" srcOrd="0" destOrd="0" presId="urn:microsoft.com/office/officeart/2005/8/layout/vList5"/>
    <dgm:cxn modelId="{EAF3DC6B-39EA-474F-B5F6-B680D5252A31}" type="presParOf" srcId="{D2D5D629-A8D8-4450-9418-642142940DCD}" destId="{D45DC9D1-F711-4C1D-927A-FCD6A63FCA3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2401C-57CF-45F0-8BB4-C717BA794E11}">
      <dsp:nvSpPr>
        <dsp:cNvPr id="0" name=""/>
        <dsp:cNvSpPr/>
      </dsp:nvSpPr>
      <dsp:spPr>
        <a:xfrm rot="10800000">
          <a:off x="1893584" y="2601"/>
          <a:ext cx="6080760" cy="144785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466" tIns="64770" rIns="120904" bIns="64770" numCol="1" spcCol="1270" anchor="ctr" anchorCtr="0">
          <a:noAutofit/>
        </a:bodyPr>
        <a:lstStyle/>
        <a:p>
          <a:pPr lvl="0" algn="ctr" defTabSz="755650">
            <a:lnSpc>
              <a:spcPct val="90000"/>
            </a:lnSpc>
            <a:spcBef>
              <a:spcPct val="0"/>
            </a:spcBef>
            <a:spcAft>
              <a:spcPct val="35000"/>
            </a:spcAft>
          </a:pPr>
          <a:r>
            <a:rPr lang="tr-TR" sz="1700" kern="1200" dirty="0" smtClean="0">
              <a:ln>
                <a:solidFill>
                  <a:schemeClr val="tx1"/>
                </a:solidFill>
              </a:ln>
              <a:solidFill>
                <a:schemeClr val="tx1"/>
              </a:solidFill>
              <a:effectLst>
                <a:outerShdw blurRad="50800" dist="38100" dir="2700000" algn="tl" rotWithShape="0">
                  <a:prstClr val="black">
                    <a:alpha val="40000"/>
                  </a:prstClr>
                </a:outerShdw>
              </a:effectLst>
            </a:rPr>
            <a:t>Fiziksel Zorbalık</a:t>
          </a:r>
        </a:p>
        <a:p>
          <a:pPr lvl="0" algn="l" defTabSz="755650">
            <a:lnSpc>
              <a:spcPct val="90000"/>
            </a:lnSpc>
            <a:spcBef>
              <a:spcPct val="0"/>
            </a:spcBef>
            <a:spcAft>
              <a:spcPct val="35000"/>
            </a:spcAft>
          </a:pPr>
          <a:r>
            <a:rPr lang="tr-TR" sz="1700" kern="1200" dirty="0" smtClean="0"/>
            <a:t>-Vurmak, İtmek, Saçını Çekmek</a:t>
          </a:r>
        </a:p>
        <a:p>
          <a:pPr lvl="0" algn="l" defTabSz="755650">
            <a:lnSpc>
              <a:spcPct val="90000"/>
            </a:lnSpc>
            <a:spcBef>
              <a:spcPct val="0"/>
            </a:spcBef>
            <a:spcAft>
              <a:spcPct val="35000"/>
            </a:spcAft>
          </a:pPr>
          <a:r>
            <a:rPr lang="tr-TR" sz="1700" kern="1200" dirty="0" smtClean="0"/>
            <a:t>- Eşyalarına Zarar Vermek</a:t>
          </a:r>
        </a:p>
        <a:p>
          <a:pPr lvl="0" algn="l" defTabSz="755650">
            <a:lnSpc>
              <a:spcPct val="90000"/>
            </a:lnSpc>
            <a:spcBef>
              <a:spcPct val="0"/>
            </a:spcBef>
            <a:spcAft>
              <a:spcPct val="35000"/>
            </a:spcAft>
          </a:pPr>
          <a:r>
            <a:rPr lang="tr-TR" sz="1700" kern="1200" dirty="0" smtClean="0"/>
            <a:t>- Üzerine Boya, Yapışkan vb. Dökmek</a:t>
          </a:r>
        </a:p>
      </dsp:txBody>
      <dsp:txXfrm rot="10800000">
        <a:off x="2255549" y="2601"/>
        <a:ext cx="5718795" cy="1447859"/>
      </dsp:txXfrm>
    </dsp:sp>
    <dsp:sp modelId="{6629825E-7E11-4553-9FD7-B3BC3F3F38C7}">
      <dsp:nvSpPr>
        <dsp:cNvPr id="0" name=""/>
        <dsp:cNvSpPr/>
      </dsp:nvSpPr>
      <dsp:spPr>
        <a:xfrm>
          <a:off x="1169655" y="2601"/>
          <a:ext cx="1447859" cy="144785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9F95-D5D8-47C1-BE08-B221A2DA0F62}">
      <dsp:nvSpPr>
        <dsp:cNvPr id="0" name=""/>
        <dsp:cNvSpPr/>
      </dsp:nvSpPr>
      <dsp:spPr>
        <a:xfrm rot="10800000">
          <a:off x="1893584" y="1882658"/>
          <a:ext cx="6080760" cy="1447859"/>
        </a:xfrm>
        <a:prstGeom prst="homePlat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466" tIns="64770" rIns="120904" bIns="64770" numCol="1" spcCol="1270" anchor="ctr" anchorCtr="0">
          <a:noAutofit/>
        </a:bodyPr>
        <a:lstStyle/>
        <a:p>
          <a:pPr lvl="0" algn="ctr" defTabSz="755650">
            <a:lnSpc>
              <a:spcPct val="90000"/>
            </a:lnSpc>
            <a:spcBef>
              <a:spcPct val="0"/>
            </a:spcBef>
            <a:spcAft>
              <a:spcPct val="35000"/>
            </a:spcAft>
          </a:pPr>
          <a:r>
            <a:rPr lang="tr-TR" sz="1700" kern="1200" dirty="0" smtClean="0">
              <a:ln>
                <a:solidFill>
                  <a:schemeClr val="tx1"/>
                </a:solidFill>
              </a:ln>
              <a:solidFill>
                <a:schemeClr val="tx1"/>
              </a:solidFill>
              <a:effectLst>
                <a:outerShdw blurRad="50800" dist="38100" dir="2700000" algn="tl" rotWithShape="0">
                  <a:prstClr val="black">
                    <a:alpha val="40000"/>
                  </a:prstClr>
                </a:outerShdw>
              </a:effectLst>
            </a:rPr>
            <a:t>Sözel Zorbalık</a:t>
          </a:r>
        </a:p>
        <a:p>
          <a:pPr lvl="0" algn="l" defTabSz="755650">
            <a:lnSpc>
              <a:spcPct val="90000"/>
            </a:lnSpc>
            <a:spcBef>
              <a:spcPct val="0"/>
            </a:spcBef>
            <a:spcAft>
              <a:spcPct val="35000"/>
            </a:spcAft>
          </a:pPr>
          <a:r>
            <a:rPr lang="tr-TR" sz="1700" kern="1200" dirty="0" smtClean="0"/>
            <a:t>- Lakap Takmak</a:t>
          </a:r>
        </a:p>
        <a:p>
          <a:pPr lvl="0" algn="l" defTabSz="755650">
            <a:lnSpc>
              <a:spcPct val="90000"/>
            </a:lnSpc>
            <a:spcBef>
              <a:spcPct val="0"/>
            </a:spcBef>
            <a:spcAft>
              <a:spcPct val="35000"/>
            </a:spcAft>
          </a:pPr>
          <a:r>
            <a:rPr lang="tr-TR" sz="1700" kern="1200" dirty="0" smtClean="0"/>
            <a:t>-Alay Etmek, Aşağılamak</a:t>
          </a:r>
        </a:p>
        <a:p>
          <a:pPr lvl="0" algn="l" defTabSz="755650">
            <a:lnSpc>
              <a:spcPct val="90000"/>
            </a:lnSpc>
            <a:spcBef>
              <a:spcPct val="0"/>
            </a:spcBef>
            <a:spcAft>
              <a:spcPct val="35000"/>
            </a:spcAft>
          </a:pPr>
          <a:r>
            <a:rPr lang="tr-TR" sz="1700" kern="1200" dirty="0" smtClean="0"/>
            <a:t>- Hakaret, Küfür Etmek</a:t>
          </a:r>
          <a:endParaRPr lang="tr-TR" sz="1700" kern="1200" dirty="0"/>
        </a:p>
      </dsp:txBody>
      <dsp:txXfrm rot="10800000">
        <a:off x="2255549" y="1882658"/>
        <a:ext cx="5718795" cy="1447859"/>
      </dsp:txXfrm>
    </dsp:sp>
    <dsp:sp modelId="{5EF4F65F-C7C4-4E11-95EF-1EDAA52CF7CD}">
      <dsp:nvSpPr>
        <dsp:cNvPr id="0" name=""/>
        <dsp:cNvSpPr/>
      </dsp:nvSpPr>
      <dsp:spPr>
        <a:xfrm>
          <a:off x="1169655" y="1882658"/>
          <a:ext cx="1447859" cy="144785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02004-5DDD-4A22-8FD6-3EC313A8CFE1}">
      <dsp:nvSpPr>
        <dsp:cNvPr id="0" name=""/>
        <dsp:cNvSpPr/>
      </dsp:nvSpPr>
      <dsp:spPr>
        <a:xfrm rot="10800000">
          <a:off x="1893584" y="3762714"/>
          <a:ext cx="6080760" cy="1447859"/>
        </a:xfrm>
        <a:prstGeom prst="homePlat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466" tIns="64770" rIns="120904" bIns="64770" numCol="1" spcCol="1270" anchor="ctr" anchorCtr="0">
          <a:noAutofit/>
        </a:bodyPr>
        <a:lstStyle/>
        <a:p>
          <a:pPr lvl="0" algn="ctr" defTabSz="755650">
            <a:lnSpc>
              <a:spcPct val="90000"/>
            </a:lnSpc>
            <a:spcBef>
              <a:spcPct val="0"/>
            </a:spcBef>
            <a:spcAft>
              <a:spcPct val="35000"/>
            </a:spcAft>
          </a:pPr>
          <a:r>
            <a:rPr lang="tr-TR" sz="1700" kern="1200" dirty="0" smtClean="0">
              <a:ln>
                <a:solidFill>
                  <a:schemeClr val="tx1"/>
                </a:solidFill>
              </a:ln>
              <a:solidFill>
                <a:schemeClr val="tx1"/>
              </a:solidFill>
              <a:effectLst>
                <a:outerShdw blurRad="50800" dist="38100" dir="2700000" algn="tl" rotWithShape="0">
                  <a:prstClr val="black">
                    <a:alpha val="40000"/>
                  </a:prstClr>
                </a:outerShdw>
              </a:effectLst>
            </a:rPr>
            <a:t>Duygusal Zorbalık</a:t>
          </a:r>
        </a:p>
        <a:p>
          <a:pPr lvl="0" algn="l" defTabSz="755650">
            <a:lnSpc>
              <a:spcPct val="90000"/>
            </a:lnSpc>
            <a:spcBef>
              <a:spcPct val="0"/>
            </a:spcBef>
            <a:spcAft>
              <a:spcPct val="35000"/>
            </a:spcAft>
          </a:pPr>
          <a:r>
            <a:rPr lang="tr-TR" sz="1700" kern="1200" dirty="0" smtClean="0"/>
            <a:t>- Kişiyi Yok Saymak, Dışlamak, Oyuna Almamak</a:t>
          </a:r>
        </a:p>
        <a:p>
          <a:pPr lvl="0" algn="l" defTabSz="755650">
            <a:lnSpc>
              <a:spcPct val="90000"/>
            </a:lnSpc>
            <a:spcBef>
              <a:spcPct val="0"/>
            </a:spcBef>
            <a:spcAft>
              <a:spcPct val="35000"/>
            </a:spcAft>
          </a:pPr>
          <a:r>
            <a:rPr lang="tr-TR" sz="1700" kern="1200" dirty="0" smtClean="0"/>
            <a:t>- Hakkında İftira veya Dedikodu Yaymak</a:t>
          </a:r>
        </a:p>
        <a:p>
          <a:pPr lvl="0" algn="l" defTabSz="755650">
            <a:lnSpc>
              <a:spcPct val="90000"/>
            </a:lnSpc>
            <a:spcBef>
              <a:spcPct val="0"/>
            </a:spcBef>
            <a:spcAft>
              <a:spcPct val="35000"/>
            </a:spcAft>
          </a:pPr>
          <a:r>
            <a:rPr lang="tr-TR" sz="1700" kern="1200" dirty="0" smtClean="0"/>
            <a:t>- Diğer Arkadaşlarıyla Arasını Bozmaya Çalışmak</a:t>
          </a:r>
          <a:endParaRPr lang="tr-TR" sz="1700" kern="1200" dirty="0"/>
        </a:p>
      </dsp:txBody>
      <dsp:txXfrm rot="10800000">
        <a:off x="2255549" y="3762714"/>
        <a:ext cx="5718795" cy="1447859"/>
      </dsp:txXfrm>
    </dsp:sp>
    <dsp:sp modelId="{3C9D57CC-1E92-4FBA-9794-4E843C3CB5C8}">
      <dsp:nvSpPr>
        <dsp:cNvPr id="0" name=""/>
        <dsp:cNvSpPr/>
      </dsp:nvSpPr>
      <dsp:spPr>
        <a:xfrm>
          <a:off x="1169655" y="3762714"/>
          <a:ext cx="1447859" cy="144785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F00B6-5C12-493C-A178-D50F6F8ED286}">
      <dsp:nvSpPr>
        <dsp:cNvPr id="0" name=""/>
        <dsp:cNvSpPr/>
      </dsp:nvSpPr>
      <dsp:spPr>
        <a:xfrm rot="5400000">
          <a:off x="5012703" y="-1901980"/>
          <a:ext cx="1166849"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smtClean="0"/>
            <a:t>Zorbalık hakkında bilgi verilmeli, zarar verme içeren her davranışın yanlış olduğu öğretilmeli, hem kendisine hem diğer bireylere yönelik olumsuz etkileri hakkında bilgilendirilmelidir. Bu tür davranışları ailesi olarak onaylamadığınızı çocuklara net şekilde ifade etmelisiniz.</a:t>
          </a:r>
          <a:endParaRPr lang="tr-TR" sz="1400" kern="1200" dirty="0"/>
        </a:p>
      </dsp:txBody>
      <dsp:txXfrm rot="-5400000">
        <a:off x="2962656" y="205028"/>
        <a:ext cx="5209983" cy="1052927"/>
      </dsp:txXfrm>
    </dsp:sp>
    <dsp:sp modelId="{C814D68A-82ED-4983-8F6F-F1D4C082B2D6}">
      <dsp:nvSpPr>
        <dsp:cNvPr id="0" name=""/>
        <dsp:cNvSpPr/>
      </dsp:nvSpPr>
      <dsp:spPr>
        <a:xfrm>
          <a:off x="0" y="2209"/>
          <a:ext cx="2962656"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smtClean="0"/>
            <a:t>Bilgilendir</a:t>
          </a:r>
          <a:endParaRPr lang="tr-TR" sz="2400" kern="1200" dirty="0"/>
        </a:p>
      </dsp:txBody>
      <dsp:txXfrm>
        <a:off x="71201" y="73410"/>
        <a:ext cx="2820254" cy="1316160"/>
      </dsp:txXfrm>
    </dsp:sp>
    <dsp:sp modelId="{6D8DE773-419C-408F-B1F1-2D4C289F611F}">
      <dsp:nvSpPr>
        <dsp:cNvPr id="0" name=""/>
        <dsp:cNvSpPr/>
      </dsp:nvSpPr>
      <dsp:spPr>
        <a:xfrm rot="5400000">
          <a:off x="5012703" y="-370490"/>
          <a:ext cx="1166849" cy="5266944"/>
        </a:xfrm>
        <a:prstGeom prst="round2Same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tr-TR" sz="1400" kern="1200" smtClean="0"/>
            <a:t>Çocuğunuza nasıl arkadaşlık ilişkileri kurabileceği ve sürdürebileceği, nasıl empati yapabileceği veya nasıl daha iyi iletişim kurabileceği gibi konularda örnek olun. Unutulmamalıdır ki; «</a:t>
          </a:r>
          <a:r>
            <a:rPr lang="tr-TR" sz="1400" i="1" kern="1200" smtClean="0">
              <a:ln w="3175"/>
              <a:effectLst>
                <a:glow rad="63500">
                  <a:schemeClr val="accent2">
                    <a:satMod val="175000"/>
                    <a:alpha val="40000"/>
                  </a:schemeClr>
                </a:glow>
              </a:effectLst>
            </a:rPr>
            <a:t>çocuklar görür, çocuklar yapar.</a:t>
          </a:r>
          <a:r>
            <a:rPr lang="tr-TR" sz="1400" kern="1200" smtClean="0"/>
            <a:t>»</a:t>
          </a:r>
          <a:endParaRPr lang="tr-TR" sz="1400" kern="1200" dirty="0"/>
        </a:p>
      </dsp:txBody>
      <dsp:txXfrm rot="-5400000">
        <a:off x="2962656" y="1736518"/>
        <a:ext cx="5209983" cy="1052927"/>
      </dsp:txXfrm>
    </dsp:sp>
    <dsp:sp modelId="{2684CA3A-7B3D-4DD2-A3B7-F298AD3074A7}">
      <dsp:nvSpPr>
        <dsp:cNvPr id="0" name=""/>
        <dsp:cNvSpPr/>
      </dsp:nvSpPr>
      <dsp:spPr>
        <a:xfrm>
          <a:off x="0" y="1533700"/>
          <a:ext cx="2962656" cy="145856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smtClean="0"/>
            <a:t>Model Ol</a:t>
          </a:r>
          <a:endParaRPr lang="tr-TR" sz="2400" kern="1200" dirty="0"/>
        </a:p>
      </dsp:txBody>
      <dsp:txXfrm>
        <a:off x="71201" y="1604901"/>
        <a:ext cx="2820254" cy="1316160"/>
      </dsp:txXfrm>
    </dsp:sp>
    <dsp:sp modelId="{450580FB-5B9D-4640-9EF6-404900570173}">
      <dsp:nvSpPr>
        <dsp:cNvPr id="0" name=""/>
        <dsp:cNvSpPr/>
      </dsp:nvSpPr>
      <dsp:spPr>
        <a:xfrm rot="5400000">
          <a:off x="5012703" y="1160999"/>
          <a:ext cx="1166849" cy="5266944"/>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smtClean="0"/>
            <a:t>Öğrencilerdeki iletişim becerileri, öz denetim, öz disiplin, duygu düzenleme vb. sosyal becerilerin geliştirilmesini desteklenmelidir.</a:t>
          </a:r>
          <a:endParaRPr lang="tr-TR" sz="1400" kern="1200" dirty="0"/>
        </a:p>
      </dsp:txBody>
      <dsp:txXfrm rot="-5400000">
        <a:off x="2962656" y="3268008"/>
        <a:ext cx="5209983" cy="1052927"/>
      </dsp:txXfrm>
    </dsp:sp>
    <dsp:sp modelId="{1654EC53-3110-44F2-8004-A72D69198ED0}">
      <dsp:nvSpPr>
        <dsp:cNvPr id="0" name=""/>
        <dsp:cNvSpPr/>
      </dsp:nvSpPr>
      <dsp:spPr>
        <a:xfrm>
          <a:off x="0" y="3065190"/>
          <a:ext cx="2962656" cy="145856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smtClean="0"/>
            <a:t>Sosyal Becerilerini Geliştirmesine Destek Ol</a:t>
          </a:r>
          <a:endParaRPr lang="tr-TR" sz="2400" kern="1200" dirty="0"/>
        </a:p>
      </dsp:txBody>
      <dsp:txXfrm>
        <a:off x="71201" y="3136391"/>
        <a:ext cx="2820254"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B4B5A-1E06-4925-8706-6D56CCD81921}">
      <dsp:nvSpPr>
        <dsp:cNvPr id="0" name=""/>
        <dsp:cNvSpPr/>
      </dsp:nvSpPr>
      <dsp:spPr>
        <a:xfrm rot="5400000">
          <a:off x="5012703" y="-1901980"/>
          <a:ext cx="1166849"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tr-TR" sz="1300" kern="1200" dirty="0" smtClean="0"/>
            <a:t>Çocuğu diğer akranlarıyla veya kardeş, kuzen vb. kıyaslamak doğru bir davranış olmayacaktır. Çocuk kendini geliştirmesine yönelik desteklenmelidir ancak bu ihtiyaç duyduğu sevgi, ilgi ve kabulün verilmeyeceği anlamına gelmemektedir.</a:t>
          </a:r>
          <a:endParaRPr lang="tr-TR" sz="1300" kern="1200" dirty="0"/>
        </a:p>
      </dsp:txBody>
      <dsp:txXfrm rot="-5400000">
        <a:off x="2962656" y="205028"/>
        <a:ext cx="5209983" cy="1052927"/>
      </dsp:txXfrm>
    </dsp:sp>
    <dsp:sp modelId="{665B49A0-26E3-4C62-B341-AE19E057E8FD}">
      <dsp:nvSpPr>
        <dsp:cNvPr id="0" name=""/>
        <dsp:cNvSpPr/>
      </dsp:nvSpPr>
      <dsp:spPr>
        <a:xfrm>
          <a:off x="0" y="2209"/>
          <a:ext cx="2962656"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Kabul Et - Kıyaslama</a:t>
          </a:r>
          <a:endParaRPr lang="tr-TR" sz="2800" kern="1200" dirty="0"/>
        </a:p>
      </dsp:txBody>
      <dsp:txXfrm>
        <a:off x="71201" y="73410"/>
        <a:ext cx="2820254" cy="1316160"/>
      </dsp:txXfrm>
    </dsp:sp>
    <dsp:sp modelId="{106B8AAD-1E50-41E7-8314-10B3F19F2D61}">
      <dsp:nvSpPr>
        <dsp:cNvPr id="0" name=""/>
        <dsp:cNvSpPr/>
      </dsp:nvSpPr>
      <dsp:spPr>
        <a:xfrm rot="5400000">
          <a:off x="5012703" y="-370490"/>
          <a:ext cx="1166849" cy="5266944"/>
        </a:xfrm>
        <a:prstGeom prst="round2Same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tr-TR" sz="1300" kern="1200" dirty="0" smtClean="0"/>
            <a:t>Çocuklar sevgiyi ve varlıklarının değerli olduğunu temas ile anlarlar. İletişimde göz teması, fiziksel temas ve duygusal temas kurulmalıdır. </a:t>
          </a:r>
          <a:endParaRPr lang="tr-TR" sz="1300" kern="1200" dirty="0"/>
        </a:p>
      </dsp:txBody>
      <dsp:txXfrm rot="-5400000">
        <a:off x="2962656" y="1736518"/>
        <a:ext cx="5209983" cy="1052927"/>
      </dsp:txXfrm>
    </dsp:sp>
    <dsp:sp modelId="{FB26AF76-9637-45D2-8639-4328DAE6ADC0}">
      <dsp:nvSpPr>
        <dsp:cNvPr id="0" name=""/>
        <dsp:cNvSpPr/>
      </dsp:nvSpPr>
      <dsp:spPr>
        <a:xfrm>
          <a:off x="0" y="1533700"/>
          <a:ext cx="2962656" cy="145856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Temas Kur</a:t>
          </a:r>
          <a:endParaRPr lang="tr-TR" sz="2800" kern="1200" dirty="0"/>
        </a:p>
      </dsp:txBody>
      <dsp:txXfrm>
        <a:off x="71201" y="1604901"/>
        <a:ext cx="2820254" cy="1316160"/>
      </dsp:txXfrm>
    </dsp:sp>
    <dsp:sp modelId="{C2E593B9-4973-42FF-B6E2-F50FA02E70CE}">
      <dsp:nvSpPr>
        <dsp:cNvPr id="0" name=""/>
        <dsp:cNvSpPr/>
      </dsp:nvSpPr>
      <dsp:spPr>
        <a:xfrm rot="5400000">
          <a:off x="5012703" y="1160999"/>
          <a:ext cx="1166849" cy="5266944"/>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tr-TR" sz="1300" kern="1200" dirty="0" smtClean="0"/>
            <a:t>Çocukların olumsuz davranışlarına yönelik «bunu yapma» tepkisi kadar, daha olumlu yönde «bunu yap» demek yol gösterici olacaktır. Ayrıca çocuğumuzun arkadaşlık ilişkilerinde olumlu davranışlarını takdir ederek onayladığımızı çocuğumuza göstermek olumlu davranışı artıracaktır.</a:t>
          </a:r>
          <a:endParaRPr lang="tr-TR" sz="1300" kern="1200" dirty="0"/>
        </a:p>
      </dsp:txBody>
      <dsp:txXfrm rot="-5400000">
        <a:off x="2962656" y="3268008"/>
        <a:ext cx="5209983" cy="1052927"/>
      </dsp:txXfrm>
    </dsp:sp>
    <dsp:sp modelId="{5BF47ED1-2286-471B-9847-31848C4DA9B7}">
      <dsp:nvSpPr>
        <dsp:cNvPr id="0" name=""/>
        <dsp:cNvSpPr/>
      </dsp:nvSpPr>
      <dsp:spPr>
        <a:xfrm>
          <a:off x="0" y="3065190"/>
          <a:ext cx="2962656" cy="145856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Olumlu Davranışları Pekiştir</a:t>
          </a:r>
          <a:endParaRPr lang="tr-TR" sz="2800" kern="1200" dirty="0"/>
        </a:p>
      </dsp:txBody>
      <dsp:txXfrm>
        <a:off x="71201" y="3136391"/>
        <a:ext cx="2820254" cy="131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654B8-E0F8-4320-AB32-2A1A6FE6A623}">
      <dsp:nvSpPr>
        <dsp:cNvPr id="0" name=""/>
        <dsp:cNvSpPr/>
      </dsp:nvSpPr>
      <dsp:spPr>
        <a:xfrm rot="5400000">
          <a:off x="5012703" y="-1901980"/>
          <a:ext cx="1166849"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Çocuğunuza başkalarının bedenine, kişisel alanına, haklarına ve eşyalarına saygılı olmayı öğretin. Bunu siz de çocuğunuzun kişisel sınırlarına ve haklarına saygı duyarak gösterebilirsiniz.</a:t>
          </a:r>
          <a:endParaRPr lang="tr-TR" sz="1600" kern="1200" dirty="0"/>
        </a:p>
      </dsp:txBody>
      <dsp:txXfrm rot="-5400000">
        <a:off x="2962656" y="205028"/>
        <a:ext cx="5209983" cy="1052927"/>
      </dsp:txXfrm>
    </dsp:sp>
    <dsp:sp modelId="{F736710D-0905-4F53-AC64-35B92BF7BEE0}">
      <dsp:nvSpPr>
        <dsp:cNvPr id="0" name=""/>
        <dsp:cNvSpPr/>
      </dsp:nvSpPr>
      <dsp:spPr>
        <a:xfrm>
          <a:off x="0" y="2209"/>
          <a:ext cx="2962656"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Saygı Duy</a:t>
          </a:r>
          <a:endParaRPr lang="tr-TR" sz="2800" kern="1200" dirty="0"/>
        </a:p>
      </dsp:txBody>
      <dsp:txXfrm>
        <a:off x="71201" y="73410"/>
        <a:ext cx="2820254" cy="1316160"/>
      </dsp:txXfrm>
    </dsp:sp>
    <dsp:sp modelId="{9475D3A4-DFCD-44D2-B428-B23126E875AB}">
      <dsp:nvSpPr>
        <dsp:cNvPr id="0" name=""/>
        <dsp:cNvSpPr/>
      </dsp:nvSpPr>
      <dsp:spPr>
        <a:xfrm rot="5400000">
          <a:off x="5012703" y="-370490"/>
          <a:ext cx="1166849" cy="5266944"/>
        </a:xfrm>
        <a:prstGeom prst="round2Same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Çocuğunuzun iyi yapabildiği şeyleri destekleyin. İlgi ve yeteneklerini keşfetmesine imkan sağlayın. Bu öğrencinin özgüvenini ve özsaygısını yükseltecek, kendini daha iyi tanımasına fırsat verecektir.</a:t>
          </a:r>
          <a:endParaRPr lang="tr-TR" sz="1600" kern="1200" dirty="0"/>
        </a:p>
      </dsp:txBody>
      <dsp:txXfrm rot="-5400000">
        <a:off x="2962656" y="1736518"/>
        <a:ext cx="5209983" cy="1052927"/>
      </dsp:txXfrm>
    </dsp:sp>
    <dsp:sp modelId="{DC09C58A-394A-4538-950F-82D14218269F}">
      <dsp:nvSpPr>
        <dsp:cNvPr id="0" name=""/>
        <dsp:cNvSpPr/>
      </dsp:nvSpPr>
      <dsp:spPr>
        <a:xfrm>
          <a:off x="0" y="1533700"/>
          <a:ext cx="2962656" cy="145856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Güçlü Yönlerini Destekle</a:t>
          </a:r>
          <a:endParaRPr lang="tr-TR" sz="2800" kern="1200" dirty="0"/>
        </a:p>
      </dsp:txBody>
      <dsp:txXfrm>
        <a:off x="71201" y="1604901"/>
        <a:ext cx="2820254" cy="1316160"/>
      </dsp:txXfrm>
    </dsp:sp>
    <dsp:sp modelId="{D45DC9D1-F711-4C1D-927A-FCD6A63FCA30}">
      <dsp:nvSpPr>
        <dsp:cNvPr id="0" name=""/>
        <dsp:cNvSpPr/>
      </dsp:nvSpPr>
      <dsp:spPr>
        <a:xfrm rot="5400000">
          <a:off x="5012703" y="1160999"/>
          <a:ext cx="1166849" cy="5266944"/>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Çocuklara bakmak yetmez, görmek gerekir; görmek yetmez, dinlemek gerekir; dinlemek yetmez, hissetmek gerekir; hissetmek yetmez, anlamak gerekir.</a:t>
          </a:r>
          <a:endParaRPr lang="tr-TR" sz="1600" kern="1200" dirty="0"/>
        </a:p>
      </dsp:txBody>
      <dsp:txXfrm rot="-5400000">
        <a:off x="2962656" y="3268008"/>
        <a:ext cx="5209983" cy="1052927"/>
      </dsp:txXfrm>
    </dsp:sp>
    <dsp:sp modelId="{354C2EA5-2BAA-423E-AEE4-0625E2F97C50}">
      <dsp:nvSpPr>
        <dsp:cNvPr id="0" name=""/>
        <dsp:cNvSpPr/>
      </dsp:nvSpPr>
      <dsp:spPr>
        <a:xfrm>
          <a:off x="0" y="3065190"/>
          <a:ext cx="2962656" cy="145856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Bak-Gör-Dinle-Hisset-Anla</a:t>
          </a:r>
          <a:endParaRPr lang="tr-TR" sz="2800" kern="1200" dirty="0"/>
        </a:p>
      </dsp:txBody>
      <dsp:txXfrm>
        <a:off x="71201" y="3136391"/>
        <a:ext cx="2820254"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28.08.2025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28.08.2025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aşlık 5"/>
          <p:cNvSpPr>
            <a:spLocks noGrp="1"/>
          </p:cNvSpPr>
          <p:nvPr>
            <p:ph type="ctrTitle"/>
          </p:nvPr>
        </p:nvSpPr>
        <p:spPr/>
        <p:txBody>
          <a:bodyPr>
            <a:normAutofit/>
          </a:bodyPr>
          <a:lstStyle/>
          <a:p>
            <a:r>
              <a:rPr lang="tr-TR"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AKRAN </a:t>
            </a:r>
            <a:r>
              <a:rPr lang="tr-TR"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ZORBALIĞI</a:t>
            </a:r>
            <a:endParaRPr lang="tr-TR" sz="6000" dirty="0"/>
          </a:p>
        </p:txBody>
      </p:sp>
      <p:sp>
        <p:nvSpPr>
          <p:cNvPr id="5" name="Akış Çizelgesi: Karar 4"/>
          <p:cNvSpPr/>
          <p:nvPr/>
        </p:nvSpPr>
        <p:spPr>
          <a:xfrm>
            <a:off x="1835696" y="1956086"/>
            <a:ext cx="5510403" cy="240947"/>
          </a:xfrm>
          <a:prstGeom prst="flowChartDecisi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60805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fontScale="90000"/>
          </a:bodyPr>
          <a:lstStyle/>
          <a:p>
            <a:r>
              <a:rPr lang="tr-TR" sz="3200" dirty="0" smtClean="0"/>
              <a:t>Akran Zorbalığının Sonuçları</a:t>
            </a:r>
            <a:endParaRPr lang="tr-TR" sz="3200" dirty="0"/>
          </a:p>
        </p:txBody>
      </p:sp>
      <p:sp>
        <p:nvSpPr>
          <p:cNvPr id="3" name="İçerik Yer Tutucusu 2"/>
          <p:cNvSpPr>
            <a:spLocks noGrp="1"/>
          </p:cNvSpPr>
          <p:nvPr>
            <p:ph idx="1"/>
          </p:nvPr>
        </p:nvSpPr>
        <p:spPr/>
        <p:txBody>
          <a:bodyPr>
            <a:normAutofit/>
          </a:bodyPr>
          <a:lstStyle/>
          <a:p>
            <a:r>
              <a:rPr lang="tr-TR" sz="1800" b="1" dirty="0" smtClean="0"/>
              <a:t>Zorba kişiler için </a:t>
            </a:r>
          </a:p>
          <a:p>
            <a:pPr lvl="1"/>
            <a:r>
              <a:rPr lang="tr-TR" sz="1400" dirty="0" smtClean="0"/>
              <a:t>Okuldan uzaklaşma</a:t>
            </a:r>
          </a:p>
          <a:p>
            <a:pPr lvl="1"/>
            <a:r>
              <a:rPr lang="tr-TR" sz="1400" dirty="0" smtClean="0"/>
              <a:t>Otoriteye  ve sosyal normlara karşı giderek artan karşıtlık</a:t>
            </a:r>
          </a:p>
          <a:p>
            <a:pPr lvl="1"/>
            <a:r>
              <a:rPr lang="tr-TR" sz="1400" dirty="0" smtClean="0"/>
              <a:t>Soyutlanma, yalnız kalma</a:t>
            </a:r>
          </a:p>
          <a:p>
            <a:pPr lvl="1"/>
            <a:r>
              <a:rPr lang="tr-TR" sz="1400" dirty="0" smtClean="0"/>
              <a:t>Sosyal becerinin gelişememesi</a:t>
            </a:r>
          </a:p>
          <a:p>
            <a:pPr lvl="1"/>
            <a:r>
              <a:rPr lang="tr-TR" sz="1400" dirty="0" smtClean="0"/>
              <a:t>Suça sürüklenme olasılığının artması</a:t>
            </a:r>
          </a:p>
          <a:p>
            <a:pPr lvl="1"/>
            <a:r>
              <a:rPr lang="tr-TR" sz="1400" dirty="0" smtClean="0"/>
              <a:t>Alkol, madde kullanımı olasılığının artması</a:t>
            </a:r>
          </a:p>
          <a:p>
            <a:pPr lvl="1"/>
            <a:r>
              <a:rPr lang="tr-TR" sz="1400" dirty="0" smtClean="0"/>
              <a:t>Psikiyatrik hastalıklara yakalanma olasılığının artması</a:t>
            </a:r>
            <a:endParaRPr lang="tr-TR" sz="1800" dirty="0" smtClean="0"/>
          </a:p>
          <a:p>
            <a:pPr marL="0" indent="0">
              <a:buNone/>
            </a:pPr>
            <a:endParaRPr lang="tr-TR" sz="1800" dirty="0" smtClean="0"/>
          </a:p>
          <a:p>
            <a:r>
              <a:rPr lang="tr-TR" sz="1800" b="1" dirty="0" smtClean="0"/>
              <a:t>Mağdur kişiler için</a:t>
            </a:r>
          </a:p>
          <a:p>
            <a:pPr lvl="1"/>
            <a:r>
              <a:rPr lang="tr-TR" sz="1400" dirty="0" smtClean="0"/>
              <a:t>Yetersiz ve mutsuz hissetme</a:t>
            </a:r>
          </a:p>
          <a:p>
            <a:pPr lvl="1"/>
            <a:r>
              <a:rPr lang="tr-TR" sz="1400" dirty="0" smtClean="0"/>
              <a:t>İçe kapanma davranışında artış</a:t>
            </a:r>
          </a:p>
          <a:p>
            <a:pPr lvl="1"/>
            <a:r>
              <a:rPr lang="tr-TR" sz="1400" dirty="0" smtClean="0"/>
              <a:t>Okuldan ve sosyal çevreden uzaklaşma</a:t>
            </a:r>
          </a:p>
          <a:p>
            <a:pPr lvl="1"/>
            <a:r>
              <a:rPr lang="tr-TR" sz="1400" dirty="0" smtClean="0"/>
              <a:t>Fiziksel belirtiler (baş ağrısı, karın ağrısı vb.)</a:t>
            </a:r>
          </a:p>
          <a:p>
            <a:pPr lvl="1"/>
            <a:r>
              <a:rPr lang="tr-TR" sz="1400" dirty="0" smtClean="0"/>
              <a:t>Uyku problemleri</a:t>
            </a:r>
          </a:p>
          <a:p>
            <a:pPr lvl="1"/>
            <a:r>
              <a:rPr lang="tr-TR" sz="1400" dirty="0" smtClean="0"/>
              <a:t>Psikiyatrik hastalıklara yakalanma olasılığının artması</a:t>
            </a:r>
          </a:p>
        </p:txBody>
      </p:sp>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463031"/>
            <a:ext cx="7772400" cy="147002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Çocuğumuz Mağdur İse </a:t>
            </a:r>
            <a:br>
              <a:rPr lang="tr-T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Aile Olarak </a:t>
            </a:r>
            <a:br>
              <a:rPr lang="tr-T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 Yapabilirim?</a:t>
            </a:r>
            <a:endParaRPr lang="tr-T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22994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Hayır Demeyi Öğretmeliyiz.</a:t>
            </a:r>
            <a:endParaRPr lang="tr-TR" sz="3200" dirty="0"/>
          </a:p>
        </p:txBody>
      </p:sp>
      <p:sp>
        <p:nvSpPr>
          <p:cNvPr id="3" name="İçerik Yer Tutucusu 2"/>
          <p:cNvSpPr>
            <a:spLocks noGrp="1"/>
          </p:cNvSpPr>
          <p:nvPr>
            <p:ph idx="1"/>
          </p:nvPr>
        </p:nvSpPr>
        <p:spPr>
          <a:xfrm>
            <a:off x="457200" y="1600200"/>
            <a:ext cx="7715200" cy="4525963"/>
          </a:xfrm>
        </p:spPr>
        <p:txBody>
          <a:bodyPr>
            <a:normAutofit/>
          </a:bodyPr>
          <a:lstStyle/>
          <a:p>
            <a:r>
              <a:rPr lang="tr-TR" sz="2000" dirty="0" smtClean="0"/>
              <a:t>Çocuğumuza güçlü bir şekilde «</a:t>
            </a:r>
            <a:r>
              <a:rPr lang="tr-TR" sz="2000" b="1" dirty="0" smtClean="0">
                <a:solidFill>
                  <a:srgbClr val="FF0000"/>
                </a:solidFill>
              </a:rPr>
              <a:t>Hayır!</a:t>
            </a:r>
            <a:r>
              <a:rPr lang="tr-TR" sz="2000" dirty="0" smtClean="0"/>
              <a:t>» demesini, bir haksızlığa veya zorbalığa uğradığında karşı koymasını, kendi sınırlarını savunmasını öğretmemiz gerekmektedir. Zorba kişilere karşı ancak güçlü bir şekilde karşı dururlarsa onları engelleyebilirler. Hayır diyebilmeyi bilmek bu noktada önemli bir beceridir.</a:t>
            </a:r>
            <a:endParaRPr lang="tr-TR" sz="2000" dirty="0"/>
          </a:p>
        </p:txBody>
      </p:sp>
      <p:pic>
        <p:nvPicPr>
          <p:cNvPr id="6146" name="Picture 2" descr="https://encrypted-tbn0.gstatic.com/images?q=tbn:ANd9GcSUBPK75kW1eJG6x4iv2ZqcV2xaauSz3AeGEA&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996423"/>
            <a:ext cx="4415959" cy="2472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68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Beden Duruşu ve Özgüven</a:t>
            </a:r>
            <a:endParaRPr lang="tr-TR" sz="3200" dirty="0"/>
          </a:p>
        </p:txBody>
      </p:sp>
      <p:sp>
        <p:nvSpPr>
          <p:cNvPr id="3" name="İçerik Yer Tutucusu 2"/>
          <p:cNvSpPr>
            <a:spLocks noGrp="1"/>
          </p:cNvSpPr>
          <p:nvPr>
            <p:ph idx="1"/>
          </p:nvPr>
        </p:nvSpPr>
        <p:spPr>
          <a:xfrm>
            <a:off x="457200" y="1600200"/>
            <a:ext cx="8003232" cy="4525963"/>
          </a:xfrm>
        </p:spPr>
        <p:txBody>
          <a:bodyPr>
            <a:normAutofit/>
          </a:bodyPr>
          <a:lstStyle/>
          <a:p>
            <a:r>
              <a:rPr lang="tr-TR" sz="2000" dirty="0" smtClean="0"/>
              <a:t>Zorbaların hedef olarak kendilerinden güçsüz görünen kişileri hedef aldıklarından bahsetmiştik. Bu nedenle çocuğumuzun görünümü önemlidir, beden duruşunu ve jest ve mimikleri iyi kullanmayı, yani özgüvenli davranmayı bilmeleri önemlidir. </a:t>
            </a:r>
            <a:endParaRPr lang="tr-TR" sz="2000" dirty="0"/>
          </a:p>
        </p:txBody>
      </p:sp>
      <p:pic>
        <p:nvPicPr>
          <p:cNvPr id="7170" name="Picture 2" descr="Duruş Bozukluğu için AĞIRSAĞLAM Egzersizler! İdeal Omurga Postürü"/>
          <p:cNvPicPr>
            <a:picLocks noChangeAspect="1" noChangeArrowheads="1"/>
          </p:cNvPicPr>
          <p:nvPr/>
        </p:nvPicPr>
        <p:blipFill rotWithShape="1">
          <a:blip r:embed="rId2">
            <a:extLst>
              <a:ext uri="{28A0092B-C50C-407E-A947-70E740481C1C}">
                <a14:useLocalDpi xmlns:a14="http://schemas.microsoft.com/office/drawing/2010/main" val="0"/>
              </a:ext>
            </a:extLst>
          </a:blip>
          <a:srcRect b="5451"/>
          <a:stretch/>
        </p:blipFill>
        <p:spPr bwMode="auto">
          <a:xfrm>
            <a:off x="3851920" y="3858479"/>
            <a:ext cx="4896544" cy="26073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Umursamamayı Öğretin.</a:t>
            </a:r>
            <a:endParaRPr lang="tr-TR" sz="3200" dirty="0"/>
          </a:p>
        </p:txBody>
      </p:sp>
      <p:sp>
        <p:nvSpPr>
          <p:cNvPr id="3" name="İçerik Yer Tutucusu 2"/>
          <p:cNvSpPr>
            <a:spLocks noGrp="1"/>
          </p:cNvSpPr>
          <p:nvPr>
            <p:ph idx="1"/>
          </p:nvPr>
        </p:nvSpPr>
        <p:spPr>
          <a:xfrm>
            <a:off x="457200" y="1600201"/>
            <a:ext cx="5122912" cy="4493096"/>
          </a:xfrm>
        </p:spPr>
        <p:txBody>
          <a:bodyPr>
            <a:normAutofit/>
          </a:bodyPr>
          <a:lstStyle/>
          <a:p>
            <a:r>
              <a:rPr lang="tr-TR" sz="2000" dirty="0" smtClean="0"/>
              <a:t>Zorbalar karşıdaki kişiye zarar verme isteği ile davranışı gerçekleştirirler. Karşıdaki kişiye zarar verebildiklerini gördüklerinde bir çeşit başarı hissi, amacına </a:t>
            </a:r>
            <a:r>
              <a:rPr lang="tr-TR" sz="2000" dirty="0" err="1" smtClean="0"/>
              <a:t>ulaşmışlık</a:t>
            </a:r>
            <a:r>
              <a:rPr lang="tr-TR" sz="2000" dirty="0" smtClean="0"/>
              <a:t> hissederler ve bu davranışa devam ederler. Bu noktada çocuğunuza umursamamasını, kendi işiyle meşgul olmasını, zorba kişiyle ilişkisini gözden geçirmesini veya mesafe koymasını telkin edebilirsiniz.</a:t>
            </a:r>
            <a:endParaRPr lang="tr-TR" sz="2000" dirty="0"/>
          </a:p>
        </p:txBody>
      </p:sp>
      <p:pic>
        <p:nvPicPr>
          <p:cNvPr id="8194" name="Picture 2" descr="https://cf.kizlarsoruyor.com/q3493103/12ce4ecd-65d9-493c-9c9a-8dc95e7b01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348880"/>
            <a:ext cx="1944216" cy="194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https://cdn-icons-png.flaticon.com/512/7879/787966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532" y="4713808"/>
            <a:ext cx="1955551" cy="195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2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fontScale="90000"/>
          </a:bodyPr>
          <a:lstStyle/>
          <a:p>
            <a:r>
              <a:rPr lang="tr-TR" sz="3200" dirty="0" smtClean="0"/>
              <a:t>Sessiz Kalmamalarını Sağlayın.</a:t>
            </a:r>
            <a:endParaRPr lang="tr-TR" sz="3200" dirty="0"/>
          </a:p>
        </p:txBody>
      </p:sp>
      <p:sp>
        <p:nvSpPr>
          <p:cNvPr id="3" name="İçerik Yer Tutucusu 2"/>
          <p:cNvSpPr>
            <a:spLocks noGrp="1"/>
          </p:cNvSpPr>
          <p:nvPr>
            <p:ph idx="1"/>
          </p:nvPr>
        </p:nvSpPr>
        <p:spPr>
          <a:xfrm>
            <a:off x="457200" y="1600200"/>
            <a:ext cx="8075240" cy="4525963"/>
          </a:xfrm>
        </p:spPr>
        <p:txBody>
          <a:bodyPr>
            <a:normAutofit/>
          </a:bodyPr>
          <a:lstStyle/>
          <a:p>
            <a:r>
              <a:rPr lang="tr-TR" sz="2000" dirty="0" smtClean="0"/>
              <a:t>Zorbaların en güçlü silahlarından birisi gizliliktir. Zorbalar genellikle olayların gizli kalacağına güvenerek davranışlarını gerçekleştirirler. Daha zayıf gördükleri mağdur öğrencinin olayı anlatamayacağını düşünürler veya bu konuda o kişiye baskı yaparlar. Veliler olarak çocuğumuzun başından geçenleri bilmemiz gerekmektedir. Bu noktada çocuğunuzu desteklemeli, size açılmasını, başından geçenleri ve neler hissettiğini anlatmasını sağlamanız faydalı olacaktır.</a:t>
            </a:r>
            <a:endParaRPr lang="tr-TR" sz="2000" dirty="0"/>
          </a:p>
        </p:txBody>
      </p:sp>
      <p:pic>
        <p:nvPicPr>
          <p:cNvPr id="10242" name="Picture 2" descr="Psikolojik Danışma ve R. Tezi - Atlas Akademik Danışmanlı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125076"/>
            <a:ext cx="3423928" cy="228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363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Autofit/>
          </a:bodyPr>
          <a:lstStyle/>
          <a:p>
            <a:r>
              <a:rPr lang="tr-TR" sz="2400" dirty="0" smtClean="0"/>
              <a:t>Yardım Alabileceği Yerleri Öğretin.</a:t>
            </a:r>
            <a:endParaRPr lang="tr-TR" sz="2400" dirty="0"/>
          </a:p>
        </p:txBody>
      </p:sp>
      <p:sp>
        <p:nvSpPr>
          <p:cNvPr id="3" name="İçerik Yer Tutucusu 2"/>
          <p:cNvSpPr>
            <a:spLocks noGrp="1"/>
          </p:cNvSpPr>
          <p:nvPr>
            <p:ph idx="1"/>
          </p:nvPr>
        </p:nvSpPr>
        <p:spPr/>
        <p:txBody>
          <a:bodyPr>
            <a:normAutofit/>
          </a:bodyPr>
          <a:lstStyle/>
          <a:p>
            <a:r>
              <a:rPr lang="tr-TR" sz="2000" dirty="0" smtClean="0"/>
              <a:t>Okulda ise;</a:t>
            </a:r>
          </a:p>
          <a:p>
            <a:pPr lvl="1"/>
            <a:r>
              <a:rPr lang="tr-TR" sz="1600" dirty="0" smtClean="0"/>
              <a:t>Sınıf öğretmeninden,</a:t>
            </a:r>
          </a:p>
          <a:p>
            <a:pPr lvl="1"/>
            <a:r>
              <a:rPr lang="tr-TR" sz="1600" dirty="0" smtClean="0"/>
              <a:t>Nöbetçi öğretmenden</a:t>
            </a:r>
          </a:p>
          <a:p>
            <a:pPr lvl="1"/>
            <a:r>
              <a:rPr lang="tr-TR" sz="1600" dirty="0" smtClean="0"/>
              <a:t>Müdür veya müdür yardımcılarından</a:t>
            </a:r>
          </a:p>
          <a:p>
            <a:pPr lvl="1"/>
            <a:r>
              <a:rPr lang="tr-TR" sz="1600" dirty="0" smtClean="0"/>
              <a:t>Rehber öğretmenden yardım isteyebilirler.</a:t>
            </a:r>
            <a:endParaRPr lang="tr-TR" sz="1600" dirty="0"/>
          </a:p>
          <a:p>
            <a:endParaRPr lang="tr-TR" sz="2000" dirty="0" smtClean="0"/>
          </a:p>
          <a:p>
            <a:r>
              <a:rPr lang="tr-TR" sz="2000" dirty="0" smtClean="0"/>
              <a:t>Okul dışındaysa;</a:t>
            </a:r>
          </a:p>
          <a:p>
            <a:pPr lvl="1"/>
            <a:r>
              <a:rPr lang="tr-TR" sz="1600" dirty="0" smtClean="0"/>
              <a:t>En yakında bulunan güvendikleri bir yetişkinden (anne-baba, akrabalar, komşular vb.),</a:t>
            </a:r>
          </a:p>
          <a:p>
            <a:pPr lvl="1"/>
            <a:r>
              <a:rPr lang="tr-TR" sz="1600" dirty="0" smtClean="0"/>
              <a:t>Çevredeki esnaflardan (bakkal, manav vb.)</a:t>
            </a:r>
          </a:p>
          <a:p>
            <a:pPr lvl="1"/>
            <a:r>
              <a:rPr lang="tr-TR" sz="1600" dirty="0" smtClean="0"/>
              <a:t>Güvenlik güçlerinden (polis, jandarma, bekçi vb.) yardım isteyebilirler.</a:t>
            </a:r>
            <a:endParaRPr lang="tr-TR" sz="1600" dirty="0"/>
          </a:p>
        </p:txBody>
      </p:sp>
      <p:pic>
        <p:nvPicPr>
          <p:cNvPr id="11266" name="Picture 2" descr="20 Yıl Sonra Öğretmenlik – Beştepe Bloggers"/>
          <p:cNvPicPr>
            <a:picLocks noChangeAspect="1" noChangeArrowheads="1"/>
          </p:cNvPicPr>
          <p:nvPr/>
        </p:nvPicPr>
        <p:blipFill rotWithShape="1">
          <a:blip r:embed="rId2">
            <a:extLst>
              <a:ext uri="{28A0092B-C50C-407E-A947-70E740481C1C}">
                <a14:useLocalDpi xmlns:a14="http://schemas.microsoft.com/office/drawing/2010/main" val="0"/>
              </a:ext>
            </a:extLst>
          </a:blip>
          <a:srcRect b="21403"/>
          <a:stretch/>
        </p:blipFill>
        <p:spPr bwMode="auto">
          <a:xfrm>
            <a:off x="6372200" y="1484784"/>
            <a:ext cx="2006918" cy="20162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98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463031"/>
            <a:ext cx="7772400" cy="147002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Çocuğumuz Zorba İse </a:t>
            </a:r>
            <a:br>
              <a:rPr lang="tr-T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Aile Olarak </a:t>
            </a:r>
            <a:br>
              <a:rPr lang="tr-T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 Yapabilirim?</a:t>
            </a:r>
            <a:endParaRPr lang="tr-T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1722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6449181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93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6776929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98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Akış</a:t>
            </a:r>
            <a:endParaRPr lang="tr-TR" dirty="0"/>
          </a:p>
        </p:txBody>
      </p:sp>
      <p:sp>
        <p:nvSpPr>
          <p:cNvPr id="4" name="Alt Başlık 2"/>
          <p:cNvSpPr>
            <a:spLocks noGrp="1"/>
          </p:cNvSpPr>
          <p:nvPr>
            <p:ph idx="1"/>
          </p:nvPr>
        </p:nvSpPr>
        <p:spPr/>
        <p:txBody>
          <a:bodyPr>
            <a:noAutofit/>
          </a:bodyPr>
          <a:lstStyle/>
          <a:p>
            <a:pPr algn="l"/>
            <a:r>
              <a:rPr lang="tr-TR" sz="2000" dirty="0" smtClean="0">
                <a:solidFill>
                  <a:schemeClr val="tx1"/>
                </a:solidFill>
              </a:rPr>
              <a:t>Akran Zorbalığı Nedir?</a:t>
            </a:r>
          </a:p>
          <a:p>
            <a:pPr algn="l"/>
            <a:r>
              <a:rPr lang="tr-TR" sz="2000" dirty="0" smtClean="0">
                <a:solidFill>
                  <a:schemeClr val="tx1"/>
                </a:solidFill>
              </a:rPr>
              <a:t>Türleri Nelerdir? Neler Zorbalık Davranışına Girer?</a:t>
            </a:r>
          </a:p>
          <a:p>
            <a:pPr algn="l"/>
            <a:r>
              <a:rPr lang="tr-TR" sz="2000" dirty="0" smtClean="0">
                <a:solidFill>
                  <a:schemeClr val="tx1"/>
                </a:solidFill>
              </a:rPr>
              <a:t>Akran Çatışması İle Zorbalığı Farkı Nedir?</a:t>
            </a:r>
          </a:p>
          <a:p>
            <a:pPr algn="l"/>
            <a:r>
              <a:rPr lang="tr-TR" sz="2000" dirty="0" smtClean="0">
                <a:solidFill>
                  <a:schemeClr val="tx1"/>
                </a:solidFill>
              </a:rPr>
              <a:t>Akran Zorbalığında Roller Nelerdir?</a:t>
            </a:r>
          </a:p>
          <a:p>
            <a:pPr algn="l"/>
            <a:r>
              <a:rPr lang="tr-TR" sz="2000" dirty="0" smtClean="0">
                <a:solidFill>
                  <a:schemeClr val="tx1"/>
                </a:solidFill>
              </a:rPr>
              <a:t>Zorbalar Neden Zorbalık Yapar?</a:t>
            </a:r>
          </a:p>
          <a:p>
            <a:pPr algn="l"/>
            <a:r>
              <a:rPr lang="tr-TR" sz="2000" dirty="0" smtClean="0">
                <a:solidFill>
                  <a:schemeClr val="tx1"/>
                </a:solidFill>
              </a:rPr>
              <a:t>Mağdurların Özellikleri Nelerdir?</a:t>
            </a:r>
          </a:p>
          <a:p>
            <a:pPr algn="l"/>
            <a:r>
              <a:rPr lang="tr-TR" sz="2000" dirty="0" smtClean="0">
                <a:solidFill>
                  <a:schemeClr val="tx1"/>
                </a:solidFill>
              </a:rPr>
              <a:t>Zorbalığın Zorba Açısından Olumsuz Etkileri Nelerdir?</a:t>
            </a:r>
          </a:p>
          <a:p>
            <a:pPr algn="l"/>
            <a:r>
              <a:rPr lang="tr-TR" sz="2000" dirty="0" smtClean="0">
                <a:solidFill>
                  <a:schemeClr val="tx1"/>
                </a:solidFill>
              </a:rPr>
              <a:t>Zorbalığın Mağdur Açısından Olumsuz Etkileri Nelerdir?</a:t>
            </a:r>
          </a:p>
          <a:p>
            <a:pPr algn="l"/>
            <a:r>
              <a:rPr lang="tr-TR" sz="2000" dirty="0" smtClean="0">
                <a:solidFill>
                  <a:schemeClr val="tx1"/>
                </a:solidFill>
              </a:rPr>
              <a:t>Çocuğumuz Zorba İse Ne Yapmalıyız?</a:t>
            </a:r>
          </a:p>
          <a:p>
            <a:pPr algn="l"/>
            <a:r>
              <a:rPr lang="tr-TR" sz="2000" dirty="0" smtClean="0">
                <a:solidFill>
                  <a:schemeClr val="tx1"/>
                </a:solidFill>
              </a:rPr>
              <a:t>Çocuğumuz Mağdur İse Ne Yapmalıyız?</a:t>
            </a:r>
          </a:p>
          <a:p>
            <a:pPr algn="l"/>
            <a:r>
              <a:rPr lang="tr-TR" sz="2000" dirty="0" smtClean="0">
                <a:solidFill>
                  <a:schemeClr val="tx1"/>
                </a:solidFill>
              </a:rPr>
              <a:t>Çocuklarımız Tanık Olduklarında Neler Yapmalılar?</a:t>
            </a:r>
            <a:endParaRPr lang="tr-TR" sz="2000" dirty="0">
              <a:solidFill>
                <a:schemeClr val="tx1"/>
              </a:solidFill>
            </a:endParaRPr>
          </a:p>
        </p:txBody>
      </p:sp>
    </p:spTree>
    <p:extLst>
      <p:ext uri="{BB962C8B-B14F-4D97-AF65-F5344CB8AC3E}">
        <p14:creationId xmlns:p14="http://schemas.microsoft.com/office/powerpoint/2010/main" val="2560476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1904654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623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44824"/>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rattere" pitchFamily="2" charset="-94"/>
              </a:rPr>
              <a:t>Uzman Yardımı Almaktan Çekinmeyin!</a:t>
            </a:r>
            <a:endParaRPr lang="tr-TR"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rattere" pitchFamily="2" charset="-94"/>
            </a:endParaRPr>
          </a:p>
        </p:txBody>
      </p:sp>
      <p:sp>
        <p:nvSpPr>
          <p:cNvPr id="3" name="İçerik Yer Tutucusu 2"/>
          <p:cNvSpPr>
            <a:spLocks noGrp="1"/>
          </p:cNvSpPr>
          <p:nvPr>
            <p:ph idx="1"/>
          </p:nvPr>
        </p:nvSpPr>
        <p:spPr>
          <a:xfrm>
            <a:off x="457200" y="3789040"/>
            <a:ext cx="8229600" cy="2337123"/>
          </a:xfrm>
        </p:spPr>
        <p:txBody>
          <a:bodyPr>
            <a:normAutofit/>
          </a:bodyPr>
          <a:lstStyle/>
          <a:p>
            <a:r>
              <a:rPr lang="tr-TR" sz="1600" dirty="0"/>
              <a:t>Durum başa çıkamadığınız bir hal aldığında veya süreç zorlaştığında, başta en kolay ulaşılabilen, okul rehberlik servislerinde psikolojik danışmanlar olmak üzere, psikolog veya psikiyatrist ile görüşebilirsiniz. Ayrıca okullarda sınıf öğretmenleri ve okul idaresi ile işbirliği içerisinde olmak da faydalı olacaktır</a:t>
            </a:r>
            <a:r>
              <a:rPr lang="tr-TR" sz="1600" dirty="0" smtClean="0"/>
              <a:t>.</a:t>
            </a:r>
            <a:endParaRPr lang="tr-TR" sz="1600" dirty="0"/>
          </a:p>
        </p:txBody>
      </p:sp>
    </p:spTree>
    <p:extLst>
      <p:ext uri="{BB962C8B-B14F-4D97-AF65-F5344CB8AC3E}">
        <p14:creationId xmlns:p14="http://schemas.microsoft.com/office/powerpoint/2010/main" val="266229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Seyirciler Ne Yapabilir?</a:t>
            </a:r>
            <a:endParaRPr lang="tr-TR" sz="3200" dirty="0"/>
          </a:p>
        </p:txBody>
      </p:sp>
      <p:sp>
        <p:nvSpPr>
          <p:cNvPr id="3" name="İçerik Yer Tutucusu 2"/>
          <p:cNvSpPr>
            <a:spLocks noGrp="1"/>
          </p:cNvSpPr>
          <p:nvPr>
            <p:ph idx="1"/>
          </p:nvPr>
        </p:nvSpPr>
        <p:spPr/>
        <p:txBody>
          <a:bodyPr>
            <a:normAutofit/>
          </a:bodyPr>
          <a:lstStyle/>
          <a:p>
            <a:r>
              <a:rPr lang="tr-TR" sz="1800" dirty="0" smtClean="0"/>
              <a:t>Çocuğunuz zorbalık olaylarında bir taraf içerisinde bulunmasa dahi, günümüzde maalesef yaygın olan akran zorbalığı olaylarına «</a:t>
            </a:r>
            <a:r>
              <a:rPr lang="tr-TR" sz="1800" b="1" dirty="0" smtClean="0"/>
              <a:t>tanık</a:t>
            </a:r>
            <a:r>
              <a:rPr lang="tr-TR" sz="1800" dirty="0" smtClean="0"/>
              <a:t>» durumda olabilirler. </a:t>
            </a:r>
          </a:p>
          <a:p>
            <a:endParaRPr lang="tr-TR" sz="1800" dirty="0" smtClean="0"/>
          </a:p>
          <a:p>
            <a:r>
              <a:rPr lang="tr-TR" sz="1800" dirty="0" smtClean="0"/>
              <a:t>Veliler olarak çocuklarınıza akran zorbalığının her durumda yanlış olduğunu, bizleri o an direkt etkilemiyor olsa dahi sessiz kalınmaması gerektiğini anlatmanız gerekmektedir. Çocuğun olaydan bugün etkilenmemesi, ileride de etkilenmeyeceği anlamına gelmemektedir. </a:t>
            </a:r>
          </a:p>
          <a:p>
            <a:endParaRPr lang="tr-TR" sz="1800" dirty="0" smtClean="0"/>
          </a:p>
          <a:p>
            <a:r>
              <a:rPr lang="tr-TR" sz="1800" dirty="0" smtClean="0"/>
              <a:t>Çocuklarımıza mağdur kişiye destek olmayı, zorbaya karşı gelmeyi, sadece kendi haklarımızı değil diğer bireylerin de haklarını uygun bir şekilde savunmamız gerektiğini anlatmanız faydalı olacaktır.</a:t>
            </a:r>
            <a:endParaRPr lang="tr-TR" sz="1800" dirty="0"/>
          </a:p>
        </p:txBody>
      </p:sp>
    </p:spTree>
    <p:extLst>
      <p:ext uri="{BB962C8B-B14F-4D97-AF65-F5344CB8AC3E}">
        <p14:creationId xmlns:p14="http://schemas.microsoft.com/office/powerpoint/2010/main" val="2375985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3"/>
          <p:cNvSpPr>
            <a:spLocks noGrp="1"/>
          </p:cNvSpPr>
          <p:nvPr>
            <p:ph type="ctrTitle"/>
          </p:nvPr>
        </p:nvSpPr>
        <p:spPr>
          <a:xfrm>
            <a:off x="12989" y="3789040"/>
            <a:ext cx="9144000" cy="2018655"/>
          </a:xfrm>
        </p:spPr>
        <p:txBody>
          <a:bodyPr>
            <a:prstTxWarp prst="textArchUp">
              <a:avLst/>
            </a:prstTxWarp>
            <a:normAutofit/>
          </a:bodyPr>
          <a:lstStyle/>
          <a:p>
            <a:r>
              <a:rPr lang="tr-TR"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Dinlediğiniz İçin</a:t>
            </a:r>
            <a:br>
              <a:rPr lang="tr-TR"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tr-TR"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Teşekkürler!</a:t>
            </a:r>
            <a:endParaRPr lang="tr-TR"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138848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Zorbalık Nedir?</a:t>
            </a:r>
            <a:endParaRPr lang="tr-TR" sz="3200" dirty="0"/>
          </a:p>
        </p:txBody>
      </p:sp>
      <p:sp>
        <p:nvSpPr>
          <p:cNvPr id="3" name="İçerik Yer Tutucusu 2"/>
          <p:cNvSpPr>
            <a:spLocks noGrp="1"/>
          </p:cNvSpPr>
          <p:nvPr>
            <p:ph idx="1"/>
          </p:nvPr>
        </p:nvSpPr>
        <p:spPr/>
        <p:txBody>
          <a:bodyPr>
            <a:normAutofit/>
          </a:bodyPr>
          <a:lstStyle/>
          <a:p>
            <a:r>
              <a:rPr lang="tr-TR" sz="2000" dirty="0" smtClean="0"/>
              <a:t>Bir ya da daha fazla çocuğun başka bir çocuğa </a:t>
            </a:r>
            <a:r>
              <a:rPr lang="tr-T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sürekli ve kasıtlı olarak zarar verme amaçlı olumsuz davranışlarda bulunması</a:t>
            </a:r>
            <a:r>
              <a:rPr lang="tr-TR" sz="2000" dirty="0" smtClean="0"/>
              <a:t>na denir.</a:t>
            </a:r>
            <a:endParaRPr lang="tr-TR" sz="2000" dirty="0"/>
          </a:p>
        </p:txBody>
      </p:sp>
      <p:pic>
        <p:nvPicPr>
          <p:cNvPr id="1026" name="Picture 2" descr="https://www.rehberlikservisi.net/wp-content/uploads/akranzorba23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333" y="3861048"/>
            <a:ext cx="4601127"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61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482952" cy="724942"/>
          </a:xfrm>
          <a:prstGeom prst="roundRect">
            <a:avLst>
              <a:gd name="adj" fmla="val 16972"/>
            </a:avLst>
          </a:prstGeom>
          <a:solidFill>
            <a:schemeClr val="accent6">
              <a:lumMod val="20000"/>
              <a:lumOff val="80000"/>
            </a:schemeClr>
          </a:solidFill>
        </p:spPr>
        <p:txBody>
          <a:bodyPr>
            <a:normAutofit/>
          </a:bodyPr>
          <a:lstStyle/>
          <a:p>
            <a:r>
              <a:rPr lang="tr-TR" sz="3200" dirty="0" smtClean="0"/>
              <a:t>Zorbalık Türleri</a:t>
            </a:r>
            <a:endParaRPr lang="tr-TR" sz="32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15335657"/>
              </p:ext>
            </p:extLst>
          </p:nvPr>
        </p:nvGraphicFramePr>
        <p:xfrm>
          <a:off x="0" y="1600200"/>
          <a:ext cx="9144000" cy="52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031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dirty="0">
                <a:solidFill>
                  <a:srgbClr val="FF0000"/>
                </a:solidFill>
              </a:rPr>
              <a:t>Akran çatışması</a:t>
            </a:r>
            <a:r>
              <a:rPr lang="tr-TR" sz="2400" dirty="0"/>
              <a:t>, </a:t>
            </a:r>
            <a:r>
              <a:rPr lang="tr-TR" sz="2000" dirty="0"/>
              <a:t>iki veya birden fazla arkadaşın bir konu üzerinde anlaşamamaları veya fikir ayrılığı yaşadıkları durumlara denir. Akran çatışması, her iki tarafın da eşit olduğu arkadaşlık ilişkisinde görülür. </a:t>
            </a:r>
            <a:endParaRPr lang="tr-TR" sz="2000" dirty="0" smtClean="0"/>
          </a:p>
          <a:p>
            <a:r>
              <a:rPr lang="tr-TR" sz="2400" dirty="0" smtClean="0">
                <a:solidFill>
                  <a:srgbClr val="FF0000"/>
                </a:solidFill>
              </a:rPr>
              <a:t>Akran </a:t>
            </a:r>
            <a:r>
              <a:rPr lang="tr-TR" sz="2400" dirty="0">
                <a:solidFill>
                  <a:srgbClr val="FF0000"/>
                </a:solidFill>
              </a:rPr>
              <a:t>zorbalığında </a:t>
            </a:r>
            <a:r>
              <a:rPr lang="tr-TR" sz="2000" dirty="0"/>
              <a:t>ise güç konusunda eşitsizlik vardır</a:t>
            </a:r>
            <a:r>
              <a:rPr lang="tr-TR" sz="2000" dirty="0" smtClean="0"/>
              <a:t>. </a:t>
            </a:r>
            <a:r>
              <a:rPr lang="tr-TR" sz="2000" dirty="0"/>
              <a:t>Z</a:t>
            </a:r>
            <a:r>
              <a:rPr lang="tr-TR" sz="2000" dirty="0" smtClean="0"/>
              <a:t>orbalığa </a:t>
            </a:r>
            <a:r>
              <a:rPr lang="tr-TR" sz="2000" dirty="0"/>
              <a:t>maruz kalan kişi zorbalığı tasarlayan kişi tarafından planlı ve bir amaç doğrultusunda zorbalığa uğrar.</a:t>
            </a:r>
          </a:p>
        </p:txBody>
      </p:sp>
      <p:sp>
        <p:nvSpPr>
          <p:cNvPr id="5" name="Başlık 1"/>
          <p:cNvSpPr txBox="1">
            <a:spLocks/>
          </p:cNvSpPr>
          <p:nvPr/>
        </p:nvSpPr>
        <p:spPr>
          <a:xfrm>
            <a:off x="509547" y="692696"/>
            <a:ext cx="5472608" cy="720080"/>
          </a:xfrm>
          <a:prstGeom prst="roundRect">
            <a:avLst>
              <a:gd name="adj" fmla="val 16972"/>
            </a:avLst>
          </a:prstGeom>
          <a:solidFill>
            <a:schemeClr val="accent6">
              <a:lumMod val="20000"/>
              <a:lumOff val="8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9800" dirty="0" smtClean="0"/>
              <a:t>Akran Çatışması ile Zorbalığın Farkı Nedir?</a:t>
            </a:r>
          </a:p>
          <a:p>
            <a:endParaRPr lang="tr-TR" sz="3200" dirty="0"/>
          </a:p>
        </p:txBody>
      </p:sp>
    </p:spTree>
    <p:extLst>
      <p:ext uri="{BB962C8B-B14F-4D97-AF65-F5344CB8AC3E}">
        <p14:creationId xmlns:p14="http://schemas.microsoft.com/office/powerpoint/2010/main" val="232901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770984" cy="724942"/>
          </a:xfrm>
          <a:prstGeom prst="roundRect">
            <a:avLst>
              <a:gd name="adj" fmla="val 16972"/>
            </a:avLst>
          </a:prstGeom>
          <a:solidFill>
            <a:schemeClr val="accent6">
              <a:lumMod val="20000"/>
              <a:lumOff val="80000"/>
            </a:schemeClr>
          </a:solidFill>
        </p:spPr>
        <p:txBody>
          <a:bodyPr>
            <a:noAutofit/>
          </a:bodyPr>
          <a:lstStyle/>
          <a:p>
            <a:r>
              <a:rPr lang="tr-TR" sz="2400" dirty="0" smtClean="0"/>
              <a:t>Zorbalıkta Roller Nelerdir?</a:t>
            </a:r>
            <a:endParaRPr lang="tr-TR" sz="2400" dirty="0"/>
          </a:p>
        </p:txBody>
      </p:sp>
      <p:sp>
        <p:nvSpPr>
          <p:cNvPr id="3" name="İçerik Yer Tutucusu 2"/>
          <p:cNvSpPr>
            <a:spLocks noGrp="1"/>
          </p:cNvSpPr>
          <p:nvPr>
            <p:ph idx="1"/>
          </p:nvPr>
        </p:nvSpPr>
        <p:spPr/>
        <p:txBody>
          <a:bodyPr>
            <a:normAutofit/>
          </a:bodyPr>
          <a:lstStyle/>
          <a:p>
            <a:r>
              <a:rPr lang="tr-TR" sz="2000" b="1" i="1" dirty="0" smtClean="0">
                <a:solidFill>
                  <a:srgbClr val="FF0000"/>
                </a:solidFill>
              </a:rPr>
              <a:t>Zorba</a:t>
            </a:r>
          </a:p>
          <a:p>
            <a:pPr lvl="1"/>
            <a:r>
              <a:rPr lang="tr-TR" sz="1800" dirty="0" smtClean="0"/>
              <a:t>Zorbalık davranışını gerçekleştiren kişilerdir.</a:t>
            </a:r>
          </a:p>
          <a:p>
            <a:r>
              <a:rPr lang="tr-TR" sz="2000" b="1" i="1" dirty="0" smtClean="0">
                <a:solidFill>
                  <a:srgbClr val="FF0000"/>
                </a:solidFill>
              </a:rPr>
              <a:t>Mağdur</a:t>
            </a:r>
          </a:p>
          <a:p>
            <a:pPr lvl="1"/>
            <a:r>
              <a:rPr lang="tr-TR" sz="1800" dirty="0" smtClean="0"/>
              <a:t>Zorbalık davranışına maruz kalan kişilerdir.</a:t>
            </a:r>
          </a:p>
          <a:p>
            <a:r>
              <a:rPr lang="tr-TR" sz="2000" b="1" i="1" dirty="0" smtClean="0">
                <a:solidFill>
                  <a:srgbClr val="FF0000"/>
                </a:solidFill>
              </a:rPr>
              <a:t>Seyirci</a:t>
            </a:r>
          </a:p>
          <a:p>
            <a:pPr lvl="1"/>
            <a:r>
              <a:rPr lang="tr-TR" sz="1800" dirty="0" smtClean="0"/>
              <a:t>Zorbalık davranışında bir taraf olmayan, tanık olan kişi veya kişilerdir.</a:t>
            </a:r>
          </a:p>
          <a:p>
            <a:r>
              <a:rPr lang="tr-TR" sz="2000" b="1" i="1" dirty="0" smtClean="0">
                <a:solidFill>
                  <a:srgbClr val="FF0000"/>
                </a:solidFill>
              </a:rPr>
              <a:t>Zorba – Mağdur</a:t>
            </a:r>
          </a:p>
          <a:p>
            <a:pPr lvl="1"/>
            <a:r>
              <a:rPr lang="tr-TR" sz="1800" dirty="0" smtClean="0"/>
              <a:t>Zorbalık davranışına hem maruz kalan hem de diğerlerine uygulayan kişilerdir.</a:t>
            </a:r>
            <a:endParaRPr lang="tr-TR" sz="1800" dirty="0"/>
          </a:p>
        </p:txBody>
      </p:sp>
    </p:spTree>
    <p:extLst>
      <p:ext uri="{BB962C8B-B14F-4D97-AF65-F5344CB8AC3E}">
        <p14:creationId xmlns:p14="http://schemas.microsoft.com/office/powerpoint/2010/main" val="1918431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770984" cy="724942"/>
          </a:xfrm>
          <a:prstGeom prst="roundRect">
            <a:avLst>
              <a:gd name="adj" fmla="val 16972"/>
            </a:avLst>
          </a:prstGeom>
          <a:solidFill>
            <a:schemeClr val="accent6">
              <a:lumMod val="20000"/>
              <a:lumOff val="80000"/>
            </a:schemeClr>
          </a:solidFill>
        </p:spPr>
        <p:txBody>
          <a:bodyPr>
            <a:noAutofit/>
          </a:bodyPr>
          <a:lstStyle/>
          <a:p>
            <a:r>
              <a:rPr lang="tr-TR" sz="2400" dirty="0" smtClean="0"/>
              <a:t>Zorba Öğrencilerin Genel Özellikleri Nelerdir?</a:t>
            </a:r>
            <a:endParaRPr lang="tr-TR" sz="2400" dirty="0"/>
          </a:p>
        </p:txBody>
      </p:sp>
      <p:sp>
        <p:nvSpPr>
          <p:cNvPr id="3" name="İçerik Yer Tutucusu 2"/>
          <p:cNvSpPr>
            <a:spLocks noGrp="1"/>
          </p:cNvSpPr>
          <p:nvPr>
            <p:ph idx="1"/>
          </p:nvPr>
        </p:nvSpPr>
        <p:spPr/>
        <p:txBody>
          <a:bodyPr>
            <a:normAutofit/>
          </a:bodyPr>
          <a:lstStyle/>
          <a:p>
            <a:r>
              <a:rPr lang="tr-TR" sz="1800" dirty="0" smtClean="0"/>
              <a:t>Zorba kişiler, genellikle kendilerinden güçsüz gördükleri diğerini hedef alırlar. Güç dengesizliği mevcuttur.</a:t>
            </a:r>
          </a:p>
          <a:p>
            <a:r>
              <a:rPr lang="tr-TR" sz="1800" dirty="0" smtClean="0"/>
              <a:t>Kasıtlı olarak ve yineleyen şekilde zarar verme davranışı göstermeye çalışırlar.</a:t>
            </a:r>
          </a:p>
          <a:p>
            <a:r>
              <a:rPr lang="tr-TR" sz="1800" dirty="0" smtClean="0"/>
              <a:t>Amaç çok çeşitli olabilir; güç gösterisi yapma, maddi veya manevi çıkar elde etme, kontrol altında tutma veya kontrol hissi yaşama vb. amaçları olabilir.</a:t>
            </a:r>
          </a:p>
          <a:p>
            <a:r>
              <a:rPr lang="tr-TR" sz="1800" dirty="0" smtClean="0"/>
              <a:t>Genellikle empati, otokontrol, ilişki geliştirme, kendini ifade edebilme gibi sosyal becerileri gelişmemiş kişilerdir.</a:t>
            </a:r>
          </a:p>
          <a:p>
            <a:r>
              <a:rPr lang="tr-TR" sz="1800" dirty="0" smtClean="0"/>
              <a:t>Çoğu zaman mevcut durumu bir sorun olarak görmezler bu nedenle çözüm için de çaba harcamazlar. Utanç, pişmanlık vb. duyguları zayıftır.</a:t>
            </a:r>
            <a:endParaRPr lang="tr-TR" sz="1800" dirty="0"/>
          </a:p>
        </p:txBody>
      </p:sp>
    </p:spTree>
    <p:extLst>
      <p:ext uri="{BB962C8B-B14F-4D97-AF65-F5344CB8AC3E}">
        <p14:creationId xmlns:p14="http://schemas.microsoft.com/office/powerpoint/2010/main" val="3116531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620688"/>
            <a:ext cx="5194920" cy="796950"/>
          </a:xfrm>
          <a:prstGeom prst="roundRect">
            <a:avLst>
              <a:gd name="adj" fmla="val 16972"/>
            </a:avLst>
          </a:prstGeom>
          <a:solidFill>
            <a:schemeClr val="accent6">
              <a:lumMod val="20000"/>
              <a:lumOff val="80000"/>
            </a:schemeClr>
          </a:solidFill>
        </p:spPr>
        <p:txBody>
          <a:bodyPr>
            <a:noAutofit/>
          </a:bodyPr>
          <a:lstStyle/>
          <a:p>
            <a:r>
              <a:rPr lang="tr-TR" sz="2400" dirty="0" smtClean="0"/>
              <a:t>Öğrenciler neden zorbalık yapar?</a:t>
            </a:r>
            <a:endParaRPr lang="tr-TR" sz="2400" dirty="0"/>
          </a:p>
        </p:txBody>
      </p:sp>
      <p:sp>
        <p:nvSpPr>
          <p:cNvPr id="3" name="İçerik Yer Tutucusu 2"/>
          <p:cNvSpPr>
            <a:spLocks noGrp="1"/>
          </p:cNvSpPr>
          <p:nvPr>
            <p:ph idx="1"/>
          </p:nvPr>
        </p:nvSpPr>
        <p:spPr/>
        <p:txBody>
          <a:bodyPr>
            <a:noAutofit/>
          </a:bodyPr>
          <a:lstStyle/>
          <a:p>
            <a:r>
              <a:rPr lang="tr-TR" sz="1600" dirty="0"/>
              <a:t>Güç dengesizliği,</a:t>
            </a:r>
          </a:p>
          <a:p>
            <a:r>
              <a:rPr lang="tr-TR" sz="1600" dirty="0"/>
              <a:t>Güç gösterme çabası,</a:t>
            </a:r>
          </a:p>
          <a:p>
            <a:r>
              <a:rPr lang="tr-TR" sz="1600" dirty="0"/>
              <a:t>Popüler olma arzusu,</a:t>
            </a:r>
          </a:p>
          <a:p>
            <a:r>
              <a:rPr lang="tr-TR" sz="1600" dirty="0"/>
              <a:t>Kıskançlık, çekememezlik,</a:t>
            </a:r>
          </a:p>
          <a:p>
            <a:r>
              <a:rPr lang="tr-TR" sz="1600" dirty="0"/>
              <a:t>İlgi çekme isteği,</a:t>
            </a:r>
          </a:p>
          <a:p>
            <a:r>
              <a:rPr lang="tr-TR" sz="1600" dirty="0"/>
              <a:t>Toplumsal cinsiyete rolleri, toplumsal baskı,</a:t>
            </a:r>
          </a:p>
          <a:p>
            <a:r>
              <a:rPr lang="tr-TR" sz="1600" dirty="0"/>
              <a:t>Aile içi problemler</a:t>
            </a:r>
            <a:r>
              <a:rPr lang="tr-TR" sz="1600" dirty="0" smtClean="0"/>
              <a:t>,</a:t>
            </a:r>
          </a:p>
          <a:p>
            <a:r>
              <a:rPr lang="tr-TR" sz="1600" dirty="0" smtClean="0"/>
              <a:t>Zorbalığın aile ya da çevre tarafından övülmesi ve pekiştirilmesi,</a:t>
            </a:r>
            <a:endParaRPr lang="tr-TR" sz="1600" dirty="0"/>
          </a:p>
          <a:p>
            <a:r>
              <a:rPr lang="tr-TR" sz="1600" dirty="0"/>
              <a:t>Düşük öz saygı ve düşük özgüven gibi duygusal sorunlar yer alabiliyor</a:t>
            </a:r>
            <a:r>
              <a:rPr lang="tr-TR" sz="1600" dirty="0" smtClean="0"/>
              <a:t>.</a:t>
            </a:r>
          </a:p>
          <a:p>
            <a:endParaRPr lang="tr-TR" sz="1600" dirty="0" smtClean="0"/>
          </a:p>
          <a:p>
            <a:pPr marL="0" indent="0">
              <a:buNone/>
            </a:pPr>
            <a:r>
              <a:rPr lang="tr-TR" sz="1600" b="1" dirty="0" smtClean="0">
                <a:solidFill>
                  <a:srgbClr val="FF0000"/>
                </a:solidFill>
              </a:rPr>
              <a:t>Not: </a:t>
            </a:r>
          </a:p>
          <a:p>
            <a:pPr marL="0" indent="0" algn="just">
              <a:buNone/>
            </a:pPr>
            <a:r>
              <a:rPr lang="tr-TR" sz="1600" dirty="0" smtClean="0"/>
              <a:t>Bir</a:t>
            </a:r>
            <a:r>
              <a:rPr lang="tr-TR" sz="1600" dirty="0"/>
              <a:t> çocuğun zorbalık yapmasının altına yatan temel nedenin aile yaşantısı olduğu düşünülmektedir. Ailesi tarafından ihmal edilen ya da şiddet gören çocuklarda zorbalık davranışı daha fazla görülmektedir. Çocuk, ailesi tarafından ihmal ediliyorsa onların dikkatini çekebilmek adına zorba davranışlarda bulunabilmektedir.</a:t>
            </a:r>
          </a:p>
          <a:p>
            <a:endParaRPr lang="tr-TR" sz="1600" dirty="0"/>
          </a:p>
        </p:txBody>
      </p:sp>
    </p:spTree>
    <p:extLst>
      <p:ext uri="{BB962C8B-B14F-4D97-AF65-F5344CB8AC3E}">
        <p14:creationId xmlns:p14="http://schemas.microsoft.com/office/powerpoint/2010/main" val="236517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5770984" cy="724942"/>
          </a:xfrm>
          <a:prstGeom prst="roundRect">
            <a:avLst>
              <a:gd name="adj" fmla="val 16972"/>
            </a:avLst>
          </a:prstGeom>
          <a:solidFill>
            <a:schemeClr val="accent6">
              <a:lumMod val="20000"/>
              <a:lumOff val="80000"/>
            </a:schemeClr>
          </a:solidFill>
        </p:spPr>
        <p:txBody>
          <a:bodyPr>
            <a:noAutofit/>
          </a:bodyPr>
          <a:lstStyle/>
          <a:p>
            <a:r>
              <a:rPr lang="tr-TR" sz="2400" dirty="0" smtClean="0"/>
              <a:t>Mağdur Öğrencilerin Genel Özellikleri Nelerdir?</a:t>
            </a:r>
            <a:endParaRPr lang="tr-TR" sz="2400" dirty="0"/>
          </a:p>
        </p:txBody>
      </p:sp>
      <p:sp>
        <p:nvSpPr>
          <p:cNvPr id="3" name="İçerik Yer Tutucusu 2"/>
          <p:cNvSpPr>
            <a:spLocks noGrp="1"/>
          </p:cNvSpPr>
          <p:nvPr>
            <p:ph idx="1"/>
          </p:nvPr>
        </p:nvSpPr>
        <p:spPr>
          <a:xfrm>
            <a:off x="457200" y="1916833"/>
            <a:ext cx="8229600" cy="3960440"/>
          </a:xfrm>
        </p:spPr>
        <p:txBody>
          <a:bodyPr>
            <a:normAutofit/>
          </a:bodyPr>
          <a:lstStyle/>
          <a:p>
            <a:r>
              <a:rPr lang="tr-TR" sz="1800" dirty="0" smtClean="0"/>
              <a:t>Kendine güveni ve benlik saygısı düşük kişilerdir. (Kendilerini genellikle başarısız, zayıf, güçsüz vb. tanımlama eğilimindedirler.)</a:t>
            </a:r>
          </a:p>
          <a:p>
            <a:r>
              <a:rPr lang="tr-TR" sz="1800" dirty="0" smtClean="0"/>
              <a:t>İçe kapanık, pasif, çekingen veya itaatkar eğilimli kişilerdir.</a:t>
            </a:r>
          </a:p>
          <a:p>
            <a:r>
              <a:rPr lang="tr-TR" sz="1800" dirty="0" smtClean="0"/>
              <a:t>İletişim ve sorun çözme becerileri genellikle zayıftır.</a:t>
            </a:r>
          </a:p>
          <a:p>
            <a:r>
              <a:rPr lang="tr-TR" sz="1800" dirty="0" smtClean="0"/>
              <a:t>Kendini savunma konusunda başarılı değildirler, zorbalığa uğradıktan sonra genellikle ağlama veya daha çok içe kapanma tepkisi gösterirler.</a:t>
            </a:r>
          </a:p>
          <a:p>
            <a:r>
              <a:rPr lang="tr-TR" sz="1800" dirty="0" smtClean="0"/>
              <a:t>Farklı fiziksel gelişim gösteren (çok uzun veya çok kısa, çok zayıf veya çok şişman) veya dezavantajlı grupta olan öğrenciler (yabancı uyruklu, engelli vb.) daha büyük risk faktörü taşırlar.</a:t>
            </a:r>
            <a:endParaRPr lang="tr-TR" sz="1800" dirty="0"/>
          </a:p>
        </p:txBody>
      </p:sp>
    </p:spTree>
    <p:extLst>
      <p:ext uri="{BB962C8B-B14F-4D97-AF65-F5344CB8AC3E}">
        <p14:creationId xmlns:p14="http://schemas.microsoft.com/office/powerpoint/2010/main" val="1951600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Özel 5">
      <a:majorFont>
        <a:latin typeface="Bree Serif"/>
        <a:ea typeface=""/>
        <a:cs typeface=""/>
      </a:majorFont>
      <a:minorFont>
        <a:latin typeface="Book Antiqu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1233</Words>
  <Application>Microsoft Office PowerPoint</Application>
  <PresentationFormat>Ekran Gösterisi (4:3)</PresentationFormat>
  <Paragraphs>130</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AKRAN ZORBALIĞI</vt:lpstr>
      <vt:lpstr>Akış</vt:lpstr>
      <vt:lpstr>Zorbalık Nedir?</vt:lpstr>
      <vt:lpstr>Zorbalık Türleri</vt:lpstr>
      <vt:lpstr>PowerPoint Sunusu</vt:lpstr>
      <vt:lpstr>Zorbalıkta Roller Nelerdir?</vt:lpstr>
      <vt:lpstr>Zorba Öğrencilerin Genel Özellikleri Nelerdir?</vt:lpstr>
      <vt:lpstr>Öğrenciler neden zorbalık yapar?</vt:lpstr>
      <vt:lpstr>Mağdur Öğrencilerin Genel Özellikleri Nelerdir?</vt:lpstr>
      <vt:lpstr>Akran Zorbalığının Sonuçları</vt:lpstr>
      <vt:lpstr> Çocuğumuz Mağdur İse  Aile Olarak  Ne Yapabilirim?</vt:lpstr>
      <vt:lpstr>Hayır Demeyi Öğretmeliyiz.</vt:lpstr>
      <vt:lpstr>Beden Duruşu ve Özgüven</vt:lpstr>
      <vt:lpstr>Umursamamayı Öğretin.</vt:lpstr>
      <vt:lpstr>Sessiz Kalmamalarını Sağlayın.</vt:lpstr>
      <vt:lpstr>Yardım Alabileceği Yerleri Öğretin.</vt:lpstr>
      <vt:lpstr> Çocuğumuz Zorba İse  Aile Olarak  Ne Yapabilirim?</vt:lpstr>
      <vt:lpstr>PowerPoint Sunusu</vt:lpstr>
      <vt:lpstr>PowerPoint Sunusu</vt:lpstr>
      <vt:lpstr>PowerPoint Sunusu</vt:lpstr>
      <vt:lpstr>Uzman Yardımı Almaktan Çekinmeyin!</vt:lpstr>
      <vt:lpstr>Seyirciler Ne Yapabilir?</vt:lpstr>
      <vt:lpstr>Dinlediğiniz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ROG STRIX</dc:creator>
  <cp:lastModifiedBy>ROG STRIX</cp:lastModifiedBy>
  <cp:revision>77</cp:revision>
  <dcterms:created xsi:type="dcterms:W3CDTF">2025-08-14T11:19:30Z</dcterms:created>
  <dcterms:modified xsi:type="dcterms:W3CDTF">2025-08-28T07:18:50Z</dcterms:modified>
</cp:coreProperties>
</file>