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77" r:id="rId38"/>
  </p:sldIdLst>
  <p:sldSz cx="10909300" cy="7778750"/>
  <p:notesSz cx="10909300" cy="77787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50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727575" cy="39052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6180138" y="0"/>
            <a:ext cx="4725987" cy="390525"/>
          </a:xfrm>
          <a:prstGeom prst="rect">
            <a:avLst/>
          </a:prstGeom>
        </p:spPr>
        <p:txBody>
          <a:bodyPr vert="horz" lIns="91440" tIns="45720" rIns="91440" bIns="45720" rtlCol="0"/>
          <a:lstStyle>
            <a:lvl1pPr algn="r">
              <a:defRPr sz="1200"/>
            </a:lvl1pPr>
          </a:lstStyle>
          <a:p>
            <a:fld id="{B813A7BD-4C86-408E-B6F4-9FC564DCA3A0}" type="datetimeFigureOut">
              <a:rPr lang="tr-TR" smtClean="0"/>
              <a:t>11.11.2024</a:t>
            </a:fld>
            <a:endParaRPr lang="tr-TR"/>
          </a:p>
        </p:txBody>
      </p:sp>
      <p:sp>
        <p:nvSpPr>
          <p:cNvPr id="4" name="Slayt Görüntüsü Yer Tutucusu 3"/>
          <p:cNvSpPr>
            <a:spLocks noGrp="1" noRot="1" noChangeAspect="1"/>
          </p:cNvSpPr>
          <p:nvPr>
            <p:ph type="sldImg" idx="2"/>
          </p:nvPr>
        </p:nvSpPr>
        <p:spPr>
          <a:xfrm>
            <a:off x="3614738" y="973138"/>
            <a:ext cx="3679825" cy="262413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1090613" y="3743325"/>
            <a:ext cx="8728075" cy="3063875"/>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7388225"/>
            <a:ext cx="4727575" cy="39052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6180138" y="7388225"/>
            <a:ext cx="4725987" cy="390525"/>
          </a:xfrm>
          <a:prstGeom prst="rect">
            <a:avLst/>
          </a:prstGeom>
        </p:spPr>
        <p:txBody>
          <a:bodyPr vert="horz" lIns="91440" tIns="45720" rIns="91440" bIns="45720" rtlCol="0" anchor="b"/>
          <a:lstStyle>
            <a:lvl1pPr algn="r">
              <a:defRPr sz="1200"/>
            </a:lvl1pPr>
          </a:lstStyle>
          <a:p>
            <a:fld id="{D7FDEE7C-6575-4EFF-825A-ECAAACE7CB05}" type="slidenum">
              <a:rPr lang="tr-TR" smtClean="0"/>
              <a:t>‹#›</a:t>
            </a:fld>
            <a:endParaRPr lang="tr-TR"/>
          </a:p>
        </p:txBody>
      </p:sp>
    </p:spTree>
    <p:extLst>
      <p:ext uri="{BB962C8B-B14F-4D97-AF65-F5344CB8AC3E}">
        <p14:creationId xmlns:p14="http://schemas.microsoft.com/office/powerpoint/2010/main" val="976440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7FDEE7C-6575-4EFF-825A-ECAAACE7CB05}" type="slidenum">
              <a:rPr lang="tr-TR" smtClean="0"/>
              <a:t>1</a:t>
            </a:fld>
            <a:endParaRPr lang="tr-TR"/>
          </a:p>
        </p:txBody>
      </p:sp>
    </p:spTree>
    <p:extLst>
      <p:ext uri="{BB962C8B-B14F-4D97-AF65-F5344CB8AC3E}">
        <p14:creationId xmlns:p14="http://schemas.microsoft.com/office/powerpoint/2010/main" val="64091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7FDEE7C-6575-4EFF-825A-ECAAACE7CB05}" type="slidenum">
              <a:rPr lang="tr-TR" smtClean="0"/>
              <a:t>5</a:t>
            </a:fld>
            <a:endParaRPr lang="tr-TR"/>
          </a:p>
        </p:txBody>
      </p:sp>
    </p:spTree>
    <p:extLst>
      <p:ext uri="{BB962C8B-B14F-4D97-AF65-F5344CB8AC3E}">
        <p14:creationId xmlns:p14="http://schemas.microsoft.com/office/powerpoint/2010/main" val="2775665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18197" y="2411412"/>
            <a:ext cx="9272905" cy="1633537"/>
          </a:xfrm>
          <a:prstGeom prst="rect">
            <a:avLst/>
          </a:prstGeom>
        </p:spPr>
        <p:txBody>
          <a:bodyPr wrap="square" lIns="0" tIns="0" rIns="0" bIns="0">
            <a:spAutoFit/>
          </a:bodyPr>
          <a:lstStyle>
            <a:lvl1pPr>
              <a:defRPr sz="3000" b="1" i="0">
                <a:solidFill>
                  <a:srgbClr val="EB212F"/>
                </a:solidFill>
                <a:latin typeface="Arial"/>
                <a:cs typeface="Arial"/>
              </a:defRPr>
            </a:lvl1pPr>
          </a:lstStyle>
          <a:p>
            <a:endParaRPr/>
          </a:p>
        </p:txBody>
      </p:sp>
      <p:sp>
        <p:nvSpPr>
          <p:cNvPr id="3" name="Holder 3"/>
          <p:cNvSpPr>
            <a:spLocks noGrp="1"/>
          </p:cNvSpPr>
          <p:nvPr>
            <p:ph type="subTitle" idx="4"/>
          </p:nvPr>
        </p:nvSpPr>
        <p:spPr>
          <a:xfrm>
            <a:off x="1636395" y="4356100"/>
            <a:ext cx="7636510" cy="1944687"/>
          </a:xfrm>
          <a:prstGeom prst="rect">
            <a:avLst/>
          </a:prstGeom>
        </p:spPr>
        <p:txBody>
          <a:bodyPr wrap="square" lIns="0" tIns="0" rIns="0" bIns="0">
            <a:spAutoFit/>
          </a:bodyPr>
          <a:lstStyle>
            <a:lvl1pPr>
              <a:defRPr sz="1200" b="1"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EB212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1"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0907204" cy="7775994"/>
          </a:xfrm>
          <a:prstGeom prst="rect">
            <a:avLst/>
          </a:prstGeom>
        </p:spPr>
      </p:pic>
      <p:sp>
        <p:nvSpPr>
          <p:cNvPr id="17" name="bg object 17"/>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18" name="bg object 18"/>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0" y="0"/>
            <a:ext cx="10907204" cy="2898476"/>
          </a:xfrm>
          <a:prstGeom prst="rect">
            <a:avLst/>
          </a:prstGeom>
        </p:spPr>
      </p:pic>
      <p:sp>
        <p:nvSpPr>
          <p:cNvPr id="20" name="bg object 20"/>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21" name="bg object 21"/>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22" name="bg object 22"/>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23" name="bg object 23"/>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pic>
        <p:nvPicPr>
          <p:cNvPr id="24" name="bg object 24"/>
          <p:cNvPicPr/>
          <p:nvPr/>
        </p:nvPicPr>
        <p:blipFill>
          <a:blip r:embed="rId4" cstate="print"/>
          <a:stretch>
            <a:fillRect/>
          </a:stretch>
        </p:blipFill>
        <p:spPr>
          <a:xfrm>
            <a:off x="8568022" y="780728"/>
            <a:ext cx="1460660" cy="1451028"/>
          </a:xfrm>
          <a:prstGeom prst="rect">
            <a:avLst/>
          </a:prstGeom>
        </p:spPr>
      </p:pic>
      <p:sp>
        <p:nvSpPr>
          <p:cNvPr id="25" name="bg object 25"/>
          <p:cNvSpPr/>
          <p:nvPr/>
        </p:nvSpPr>
        <p:spPr>
          <a:xfrm>
            <a:off x="4497380" y="3221987"/>
            <a:ext cx="1913255" cy="2760345"/>
          </a:xfrm>
          <a:custGeom>
            <a:avLst/>
            <a:gdLst/>
            <a:ahLst/>
            <a:cxnLst/>
            <a:rect l="l" t="t" r="r" b="b"/>
            <a:pathLst>
              <a:path w="1913254" h="2760345">
                <a:moveTo>
                  <a:pt x="1788528" y="0"/>
                </a:moveTo>
                <a:lnTo>
                  <a:pt x="124713" y="0"/>
                </a:lnTo>
                <a:lnTo>
                  <a:pt x="76166" y="9803"/>
                </a:lnTo>
                <a:lnTo>
                  <a:pt x="36525" y="36536"/>
                </a:lnTo>
                <a:lnTo>
                  <a:pt x="9799" y="76182"/>
                </a:lnTo>
                <a:lnTo>
                  <a:pt x="0" y="124726"/>
                </a:lnTo>
                <a:lnTo>
                  <a:pt x="0" y="2635288"/>
                </a:lnTo>
                <a:lnTo>
                  <a:pt x="9799" y="2683835"/>
                </a:lnTo>
                <a:lnTo>
                  <a:pt x="36525" y="2723476"/>
                </a:lnTo>
                <a:lnTo>
                  <a:pt x="76166" y="2750202"/>
                </a:lnTo>
                <a:lnTo>
                  <a:pt x="124713" y="2760002"/>
                </a:lnTo>
                <a:lnTo>
                  <a:pt x="1788528" y="2760002"/>
                </a:lnTo>
                <a:lnTo>
                  <a:pt x="1837070" y="2750202"/>
                </a:lnTo>
                <a:lnTo>
                  <a:pt x="1876712" y="2723476"/>
                </a:lnTo>
                <a:lnTo>
                  <a:pt x="1903440" y="2683835"/>
                </a:lnTo>
                <a:lnTo>
                  <a:pt x="1913242" y="2635288"/>
                </a:lnTo>
                <a:lnTo>
                  <a:pt x="1913242" y="124726"/>
                </a:lnTo>
                <a:lnTo>
                  <a:pt x="1903440" y="76182"/>
                </a:lnTo>
                <a:lnTo>
                  <a:pt x="1876712" y="36536"/>
                </a:lnTo>
                <a:lnTo>
                  <a:pt x="1837070" y="9803"/>
                </a:lnTo>
                <a:lnTo>
                  <a:pt x="1788528" y="0"/>
                </a:lnTo>
                <a:close/>
              </a:path>
            </a:pathLst>
          </a:custGeom>
          <a:solidFill>
            <a:srgbClr val="F0C5B4"/>
          </a:solidFill>
        </p:spPr>
        <p:txBody>
          <a:bodyPr wrap="square" lIns="0" tIns="0" rIns="0" bIns="0" rtlCol="0"/>
          <a:lstStyle/>
          <a:p>
            <a:endParaRPr/>
          </a:p>
        </p:txBody>
      </p:sp>
      <p:sp>
        <p:nvSpPr>
          <p:cNvPr id="26" name="bg object 26"/>
          <p:cNvSpPr/>
          <p:nvPr/>
        </p:nvSpPr>
        <p:spPr>
          <a:xfrm>
            <a:off x="4179623" y="2957990"/>
            <a:ext cx="2548890" cy="515620"/>
          </a:xfrm>
          <a:custGeom>
            <a:avLst/>
            <a:gdLst/>
            <a:ahLst/>
            <a:cxnLst/>
            <a:rect l="l" t="t" r="r" b="b"/>
            <a:pathLst>
              <a:path w="2548890" h="515620">
                <a:moveTo>
                  <a:pt x="2275268" y="0"/>
                </a:moveTo>
                <a:lnTo>
                  <a:pt x="273456" y="0"/>
                </a:lnTo>
                <a:lnTo>
                  <a:pt x="224462" y="4168"/>
                </a:lnTo>
                <a:lnTo>
                  <a:pt x="178283" y="16179"/>
                </a:lnTo>
                <a:lnTo>
                  <a:pt x="135707" y="35290"/>
                </a:lnTo>
                <a:lnTo>
                  <a:pt x="97521" y="60760"/>
                </a:lnTo>
                <a:lnTo>
                  <a:pt x="64513" y="91846"/>
                </a:lnTo>
                <a:lnTo>
                  <a:pt x="37469" y="127807"/>
                </a:lnTo>
                <a:lnTo>
                  <a:pt x="17178" y="167900"/>
                </a:lnTo>
                <a:lnTo>
                  <a:pt x="4425" y="211384"/>
                </a:lnTo>
                <a:lnTo>
                  <a:pt x="0" y="257517"/>
                </a:lnTo>
                <a:lnTo>
                  <a:pt x="4425" y="303651"/>
                </a:lnTo>
                <a:lnTo>
                  <a:pt x="17178" y="347138"/>
                </a:lnTo>
                <a:lnTo>
                  <a:pt x="37469" y="387235"/>
                </a:lnTo>
                <a:lnTo>
                  <a:pt x="64513" y="423200"/>
                </a:lnTo>
                <a:lnTo>
                  <a:pt x="97521" y="454290"/>
                </a:lnTo>
                <a:lnTo>
                  <a:pt x="135707" y="479764"/>
                </a:lnTo>
                <a:lnTo>
                  <a:pt x="178283" y="498878"/>
                </a:lnTo>
                <a:lnTo>
                  <a:pt x="224462" y="510891"/>
                </a:lnTo>
                <a:lnTo>
                  <a:pt x="273456" y="515061"/>
                </a:lnTo>
                <a:lnTo>
                  <a:pt x="2275268" y="515061"/>
                </a:lnTo>
                <a:lnTo>
                  <a:pt x="2324256" y="510891"/>
                </a:lnTo>
                <a:lnTo>
                  <a:pt x="2370434" y="498878"/>
                </a:lnTo>
                <a:lnTo>
                  <a:pt x="2413012" y="479764"/>
                </a:lnTo>
                <a:lnTo>
                  <a:pt x="2451203" y="454290"/>
                </a:lnTo>
                <a:lnTo>
                  <a:pt x="2484217" y="423200"/>
                </a:lnTo>
                <a:lnTo>
                  <a:pt x="2511268" y="387235"/>
                </a:lnTo>
                <a:lnTo>
                  <a:pt x="2531566" y="347138"/>
                </a:lnTo>
                <a:lnTo>
                  <a:pt x="2544322" y="303651"/>
                </a:lnTo>
                <a:lnTo>
                  <a:pt x="2548750" y="257517"/>
                </a:lnTo>
                <a:lnTo>
                  <a:pt x="2544322" y="211384"/>
                </a:lnTo>
                <a:lnTo>
                  <a:pt x="2531566" y="167900"/>
                </a:lnTo>
                <a:lnTo>
                  <a:pt x="2511268" y="127807"/>
                </a:lnTo>
                <a:lnTo>
                  <a:pt x="2484217" y="91846"/>
                </a:lnTo>
                <a:lnTo>
                  <a:pt x="2451203" y="60760"/>
                </a:lnTo>
                <a:lnTo>
                  <a:pt x="2413012" y="35290"/>
                </a:lnTo>
                <a:lnTo>
                  <a:pt x="2370434" y="16179"/>
                </a:lnTo>
                <a:lnTo>
                  <a:pt x="2324256" y="4168"/>
                </a:lnTo>
                <a:lnTo>
                  <a:pt x="2275268" y="0"/>
                </a:lnTo>
                <a:close/>
              </a:path>
            </a:pathLst>
          </a:custGeom>
          <a:solidFill>
            <a:srgbClr val="D2232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000" b="1" i="0">
                <a:solidFill>
                  <a:srgbClr val="EB212F"/>
                </a:solidFill>
                <a:latin typeface="Arial"/>
                <a:cs typeface="Arial"/>
              </a:defRPr>
            </a:lvl1pPr>
          </a:lstStyle>
          <a:p>
            <a:endParaRPr/>
          </a:p>
        </p:txBody>
      </p:sp>
      <p:sp>
        <p:nvSpPr>
          <p:cNvPr id="3" name="Holder 3"/>
          <p:cNvSpPr>
            <a:spLocks noGrp="1"/>
          </p:cNvSpPr>
          <p:nvPr>
            <p:ph sz="half" idx="2"/>
          </p:nvPr>
        </p:nvSpPr>
        <p:spPr>
          <a:xfrm>
            <a:off x="545465" y="1789112"/>
            <a:ext cx="4745545" cy="513397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618289" y="1789112"/>
            <a:ext cx="4745545" cy="513397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0">
                <a:solidFill>
                  <a:srgbClr val="EB212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0907204" cy="7775994"/>
          </a:xfrm>
          <a:prstGeom prst="rect">
            <a:avLst/>
          </a:prstGeom>
        </p:spPr>
      </p:pic>
      <p:sp>
        <p:nvSpPr>
          <p:cNvPr id="17" name="bg object 17"/>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18" name="bg object 18"/>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19" name="bg object 19"/>
          <p:cNvPicPr/>
          <p:nvPr/>
        </p:nvPicPr>
        <p:blipFill>
          <a:blip r:embed="rId8" cstate="print"/>
          <a:stretch>
            <a:fillRect/>
          </a:stretch>
        </p:blipFill>
        <p:spPr>
          <a:xfrm>
            <a:off x="0" y="0"/>
            <a:ext cx="10907204" cy="2898476"/>
          </a:xfrm>
          <a:prstGeom prst="rect">
            <a:avLst/>
          </a:prstGeom>
        </p:spPr>
      </p:pic>
      <p:sp>
        <p:nvSpPr>
          <p:cNvPr id="20" name="bg object 20"/>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21" name="bg object 21"/>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22" name="bg object 22"/>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23" name="bg object 23"/>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pic>
        <p:nvPicPr>
          <p:cNvPr id="24" name="bg object 24"/>
          <p:cNvPicPr/>
          <p:nvPr/>
        </p:nvPicPr>
        <p:blipFill>
          <a:blip r:embed="rId9" cstate="print"/>
          <a:stretch>
            <a:fillRect/>
          </a:stretch>
        </p:blipFill>
        <p:spPr>
          <a:xfrm>
            <a:off x="8568022" y="780728"/>
            <a:ext cx="1460660" cy="1451028"/>
          </a:xfrm>
          <a:prstGeom prst="rect">
            <a:avLst/>
          </a:prstGeom>
        </p:spPr>
      </p:pic>
      <p:sp>
        <p:nvSpPr>
          <p:cNvPr id="2" name="Holder 2"/>
          <p:cNvSpPr>
            <a:spLocks noGrp="1"/>
          </p:cNvSpPr>
          <p:nvPr>
            <p:ph type="title"/>
          </p:nvPr>
        </p:nvSpPr>
        <p:spPr>
          <a:xfrm>
            <a:off x="3067706" y="1853294"/>
            <a:ext cx="4773886" cy="939800"/>
          </a:xfrm>
          <a:prstGeom prst="rect">
            <a:avLst/>
          </a:prstGeom>
        </p:spPr>
        <p:txBody>
          <a:bodyPr wrap="square" lIns="0" tIns="0" rIns="0" bIns="0">
            <a:spAutoFit/>
          </a:bodyPr>
          <a:lstStyle>
            <a:lvl1pPr>
              <a:defRPr sz="3000" b="1" i="0">
                <a:solidFill>
                  <a:srgbClr val="EB212F"/>
                </a:solidFill>
                <a:latin typeface="Arial"/>
                <a:cs typeface="Arial"/>
              </a:defRPr>
            </a:lvl1pPr>
          </a:lstStyle>
          <a:p>
            <a:endParaRPr/>
          </a:p>
        </p:txBody>
      </p:sp>
      <p:sp>
        <p:nvSpPr>
          <p:cNvPr id="3" name="Holder 3"/>
          <p:cNvSpPr>
            <a:spLocks noGrp="1"/>
          </p:cNvSpPr>
          <p:nvPr>
            <p:ph type="body" idx="1"/>
          </p:nvPr>
        </p:nvSpPr>
        <p:spPr>
          <a:xfrm>
            <a:off x="635299" y="2671693"/>
            <a:ext cx="9638030" cy="3743960"/>
          </a:xfrm>
          <a:prstGeom prst="rect">
            <a:avLst/>
          </a:prstGeom>
        </p:spPr>
        <p:txBody>
          <a:bodyPr wrap="square" lIns="0" tIns="0" rIns="0" bIns="0">
            <a:spAutoFit/>
          </a:bodyPr>
          <a:lstStyle>
            <a:lvl1pPr>
              <a:defRPr sz="1200" b="1" i="0">
                <a:solidFill>
                  <a:srgbClr val="231F20"/>
                </a:solidFill>
                <a:latin typeface="Arial"/>
                <a:cs typeface="Arial"/>
              </a:defRPr>
            </a:lvl1pPr>
          </a:lstStyle>
          <a:p>
            <a:endParaRPr/>
          </a:p>
        </p:txBody>
      </p:sp>
      <p:sp>
        <p:nvSpPr>
          <p:cNvPr id="4" name="Holder 4"/>
          <p:cNvSpPr>
            <a:spLocks noGrp="1"/>
          </p:cNvSpPr>
          <p:nvPr>
            <p:ph type="ftr" sz="quarter" idx="5"/>
          </p:nvPr>
        </p:nvSpPr>
        <p:spPr>
          <a:xfrm>
            <a:off x="3275106" y="7240008"/>
            <a:ext cx="4358005" cy="212090"/>
          </a:xfrm>
          <a:prstGeom prst="rect">
            <a:avLst/>
          </a:prstGeom>
        </p:spPr>
        <p:txBody>
          <a:bodyPr wrap="square" lIns="0" tIns="0" rIns="0" bIns="0">
            <a:spAutoFit/>
          </a:bodyPr>
          <a:lstStyle>
            <a:lvl1pPr>
              <a:defRPr sz="1200" b="1" i="0">
                <a:solidFill>
                  <a:schemeClr val="bg1"/>
                </a:solidFill>
                <a:latin typeface="Tahoma"/>
                <a:cs typeface="Tahoma"/>
              </a:defRPr>
            </a:lvl1pPr>
          </a:lstStyle>
          <a:p>
            <a:pPr marL="12700">
              <a:lnSpc>
                <a:spcPct val="100000"/>
              </a:lnSpc>
              <a:spcBef>
                <a:spcPts val="114"/>
              </a:spcBef>
            </a:pPr>
            <a:r>
              <a:rPr spc="-75" dirty="0"/>
              <a:t>ÖZEL</a:t>
            </a:r>
            <a:r>
              <a:rPr spc="-40" dirty="0"/>
              <a:t> </a:t>
            </a:r>
            <a:r>
              <a:rPr spc="-130" dirty="0"/>
              <a:t>EĞİTİM</a:t>
            </a:r>
            <a:r>
              <a:rPr spc="-40" dirty="0"/>
              <a:t> </a:t>
            </a:r>
            <a:r>
              <a:rPr spc="-70" dirty="0"/>
              <a:t>VE</a:t>
            </a:r>
            <a:r>
              <a:rPr spc="-35" dirty="0"/>
              <a:t> </a:t>
            </a:r>
            <a:r>
              <a:rPr spc="-75" dirty="0"/>
              <a:t>REHBERLİK</a:t>
            </a:r>
            <a:r>
              <a:rPr spc="-40" dirty="0"/>
              <a:t> </a:t>
            </a:r>
            <a:r>
              <a:rPr spc="-100" dirty="0"/>
              <a:t>HİZMETLERİ</a:t>
            </a:r>
            <a:r>
              <a:rPr spc="-40" dirty="0"/>
              <a:t> </a:t>
            </a:r>
            <a:r>
              <a:rPr spc="-55" dirty="0"/>
              <a:t>GENEL</a:t>
            </a:r>
            <a:r>
              <a:rPr spc="-35" dirty="0"/>
              <a:t> </a:t>
            </a:r>
            <a:r>
              <a:rPr spc="-65" dirty="0"/>
              <a:t>MÜDÜRLÜĞÜ</a:t>
            </a:r>
          </a:p>
        </p:txBody>
      </p:sp>
      <p:sp>
        <p:nvSpPr>
          <p:cNvPr id="5" name="Holder 5"/>
          <p:cNvSpPr>
            <a:spLocks noGrp="1"/>
          </p:cNvSpPr>
          <p:nvPr>
            <p:ph type="dt" sz="half" idx="6"/>
          </p:nvPr>
        </p:nvSpPr>
        <p:spPr>
          <a:xfrm>
            <a:off x="545465" y="7234237"/>
            <a:ext cx="2509139" cy="3889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11/11/2024</a:t>
            </a:fld>
            <a:endParaRPr lang="en-US"/>
          </a:p>
        </p:txBody>
      </p:sp>
      <p:sp>
        <p:nvSpPr>
          <p:cNvPr id="6" name="Holder 6"/>
          <p:cNvSpPr>
            <a:spLocks noGrp="1"/>
          </p:cNvSpPr>
          <p:nvPr>
            <p:ph type="sldNum" sz="quarter" idx="7"/>
          </p:nvPr>
        </p:nvSpPr>
        <p:spPr>
          <a:xfrm>
            <a:off x="7854696" y="7234237"/>
            <a:ext cx="2509139" cy="3889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www.cocukhaklari.gov.tr/tr/content/show/23/birlesmis_milletler_cocuk_haklari_sozlesmesi.html" TargetMode="External"/><Relationship Id="rId2" Type="http://schemas.openxmlformats.org/officeDocument/2006/relationships/hyperlink" Target="http://www.cocukhaklari.gov.tr/condocs/kanun_belgeleri/4058.pdf" TargetMode="External"/><Relationship Id="rId1" Type="http://schemas.openxmlformats.org/officeDocument/2006/relationships/slideLayout" Target="../slideLayouts/slideLayout2.xml"/><Relationship Id="rId5" Type="http://schemas.openxmlformats.org/officeDocument/2006/relationships/hyperlink" Target="http://www.acf.hhs.gov/programs/cb/stats_research/index.htm#can)" TargetMode="External"/><Relationship Id="rId4" Type="http://schemas.openxmlformats.org/officeDocument/2006/relationships/hyperlink" Target="http://www.cocukhaklari.gov.tr/condocs/mevzuat/cocuk_haklari_sozlesmesi.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rot="10800000" flipV="1">
            <a:off x="273050" y="2973154"/>
            <a:ext cx="10210801" cy="628377"/>
          </a:xfrm>
          <a:prstGeom prst="rect">
            <a:avLst/>
          </a:prstGeom>
        </p:spPr>
        <p:txBody>
          <a:bodyPr vert="horz" wrap="square" lIns="0" tIns="12700" rIns="0" bIns="0" rtlCol="0">
            <a:spAutoFit/>
          </a:bodyPr>
          <a:lstStyle/>
          <a:p>
            <a:pPr marL="12700" marR="5080" indent="2057400">
              <a:lnSpc>
                <a:spcPct val="100000"/>
              </a:lnSpc>
              <a:spcBef>
                <a:spcPts val="100"/>
              </a:spcBef>
            </a:pPr>
            <a:r>
              <a:rPr sz="4000" b="1" spc="-10" dirty="0">
                <a:solidFill>
                  <a:srgbClr val="D2232A"/>
                </a:solidFill>
                <a:latin typeface="Arial"/>
                <a:cs typeface="Arial"/>
              </a:rPr>
              <a:t>ÇOCUK </a:t>
            </a:r>
            <a:r>
              <a:rPr sz="4000" b="1" spc="95" dirty="0">
                <a:solidFill>
                  <a:srgbClr val="D2232A"/>
                </a:solidFill>
                <a:latin typeface="Arial"/>
                <a:cs typeface="Arial"/>
              </a:rPr>
              <a:t>İHMAL</a:t>
            </a:r>
            <a:r>
              <a:rPr sz="4000" b="1" spc="55" dirty="0">
                <a:solidFill>
                  <a:srgbClr val="D2232A"/>
                </a:solidFill>
                <a:latin typeface="Arial"/>
                <a:cs typeface="Arial"/>
              </a:rPr>
              <a:t> </a:t>
            </a:r>
            <a:r>
              <a:rPr sz="4000" b="1" dirty="0">
                <a:solidFill>
                  <a:srgbClr val="D2232A"/>
                </a:solidFill>
                <a:latin typeface="Arial"/>
                <a:cs typeface="Arial"/>
              </a:rPr>
              <a:t>VE</a:t>
            </a:r>
            <a:r>
              <a:rPr sz="4000" b="1" spc="55" dirty="0">
                <a:solidFill>
                  <a:srgbClr val="D2232A"/>
                </a:solidFill>
                <a:latin typeface="Arial"/>
                <a:cs typeface="Arial"/>
              </a:rPr>
              <a:t> </a:t>
            </a:r>
            <a:r>
              <a:rPr sz="4000" b="1" spc="-55" dirty="0" smtClean="0">
                <a:solidFill>
                  <a:srgbClr val="D2232A"/>
                </a:solidFill>
                <a:latin typeface="Arial"/>
                <a:cs typeface="Arial"/>
              </a:rPr>
              <a:t>İSTİSMARI</a:t>
            </a:r>
            <a:endParaRPr sz="4000" dirty="0">
              <a:latin typeface="Arial"/>
              <a:cs typeface="Arial"/>
            </a:endParaRPr>
          </a:p>
        </p:txBody>
      </p:sp>
      <p:sp>
        <p:nvSpPr>
          <p:cNvPr id="6"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759404" y="3255887"/>
            <a:ext cx="3472179" cy="690880"/>
            <a:chOff x="3759404" y="3255887"/>
            <a:chExt cx="3472179" cy="690880"/>
          </a:xfrm>
        </p:grpSpPr>
        <p:sp>
          <p:nvSpPr>
            <p:cNvPr id="3" name="object 3"/>
            <p:cNvSpPr/>
            <p:nvPr/>
          </p:nvSpPr>
          <p:spPr>
            <a:xfrm>
              <a:off x="3835604" y="3262237"/>
              <a:ext cx="3389629" cy="595630"/>
            </a:xfrm>
            <a:custGeom>
              <a:avLst/>
              <a:gdLst/>
              <a:ahLst/>
              <a:cxnLst/>
              <a:rect l="l" t="t" r="r" b="b"/>
              <a:pathLst>
                <a:path w="3389629" h="595629">
                  <a:moveTo>
                    <a:pt x="3389185" y="297599"/>
                  </a:moveTo>
                  <a:lnTo>
                    <a:pt x="3385029" y="345701"/>
                  </a:lnTo>
                  <a:lnTo>
                    <a:pt x="3373003" y="391392"/>
                  </a:lnTo>
                  <a:lnTo>
                    <a:pt x="3353772" y="434048"/>
                  </a:lnTo>
                  <a:lnTo>
                    <a:pt x="3327999" y="473043"/>
                  </a:lnTo>
                  <a:lnTo>
                    <a:pt x="3296348" y="507753"/>
                  </a:lnTo>
                  <a:lnTo>
                    <a:pt x="3259484" y="537554"/>
                  </a:lnTo>
                  <a:lnTo>
                    <a:pt x="3218070" y="561819"/>
                  </a:lnTo>
                  <a:lnTo>
                    <a:pt x="3172770" y="579925"/>
                  </a:lnTo>
                  <a:lnTo>
                    <a:pt x="3124249" y="591247"/>
                  </a:lnTo>
                  <a:lnTo>
                    <a:pt x="3073171" y="595160"/>
                  </a:lnTo>
                  <a:lnTo>
                    <a:pt x="315975" y="595160"/>
                  </a:lnTo>
                  <a:lnTo>
                    <a:pt x="264895" y="591247"/>
                  </a:lnTo>
                  <a:lnTo>
                    <a:pt x="216375" y="579925"/>
                  </a:lnTo>
                  <a:lnTo>
                    <a:pt x="171079" y="561819"/>
                  </a:lnTo>
                  <a:lnTo>
                    <a:pt x="129671" y="537554"/>
                  </a:lnTo>
                  <a:lnTo>
                    <a:pt x="92813" y="507753"/>
                  </a:lnTo>
                  <a:lnTo>
                    <a:pt x="61169" y="473043"/>
                  </a:lnTo>
                  <a:lnTo>
                    <a:pt x="35402" y="434048"/>
                  </a:lnTo>
                  <a:lnTo>
                    <a:pt x="16176" y="391392"/>
                  </a:lnTo>
                  <a:lnTo>
                    <a:pt x="4154" y="345701"/>
                  </a:lnTo>
                  <a:lnTo>
                    <a:pt x="0" y="297599"/>
                  </a:lnTo>
                  <a:lnTo>
                    <a:pt x="4154" y="249495"/>
                  </a:lnTo>
                  <a:lnTo>
                    <a:pt x="16176" y="203801"/>
                  </a:lnTo>
                  <a:lnTo>
                    <a:pt x="35402" y="161141"/>
                  </a:lnTo>
                  <a:lnTo>
                    <a:pt x="61169" y="122140"/>
                  </a:lnTo>
                  <a:lnTo>
                    <a:pt x="92813" y="87425"/>
                  </a:lnTo>
                  <a:lnTo>
                    <a:pt x="129671" y="57619"/>
                  </a:lnTo>
                  <a:lnTo>
                    <a:pt x="171079" y="33348"/>
                  </a:lnTo>
                  <a:lnTo>
                    <a:pt x="216375" y="15238"/>
                  </a:lnTo>
                  <a:lnTo>
                    <a:pt x="264895" y="3913"/>
                  </a:lnTo>
                  <a:lnTo>
                    <a:pt x="315975" y="0"/>
                  </a:lnTo>
                  <a:lnTo>
                    <a:pt x="3073171" y="0"/>
                  </a:lnTo>
                  <a:lnTo>
                    <a:pt x="3124249" y="3913"/>
                  </a:lnTo>
                  <a:lnTo>
                    <a:pt x="3172770" y="15238"/>
                  </a:lnTo>
                  <a:lnTo>
                    <a:pt x="3218070" y="33348"/>
                  </a:lnTo>
                  <a:lnTo>
                    <a:pt x="3259484" y="57619"/>
                  </a:lnTo>
                  <a:lnTo>
                    <a:pt x="3296348" y="87425"/>
                  </a:lnTo>
                  <a:lnTo>
                    <a:pt x="3327999" y="122140"/>
                  </a:lnTo>
                  <a:lnTo>
                    <a:pt x="3353772" y="161141"/>
                  </a:lnTo>
                  <a:lnTo>
                    <a:pt x="3373003" y="203801"/>
                  </a:lnTo>
                  <a:lnTo>
                    <a:pt x="3385029" y="249495"/>
                  </a:lnTo>
                  <a:lnTo>
                    <a:pt x="3389185" y="297599"/>
                  </a:lnTo>
                  <a:close/>
                </a:path>
              </a:pathLst>
            </a:custGeom>
            <a:ln w="12699">
              <a:solidFill>
                <a:srgbClr val="D2232A"/>
              </a:solidFill>
            </a:ln>
          </p:spPr>
          <p:txBody>
            <a:bodyPr wrap="square" lIns="0" tIns="0" rIns="0" bIns="0" rtlCol="0"/>
            <a:lstStyle/>
            <a:p>
              <a:endParaRPr/>
            </a:p>
          </p:txBody>
        </p:sp>
        <p:sp>
          <p:nvSpPr>
            <p:cNvPr id="4" name="object 4"/>
            <p:cNvSpPr/>
            <p:nvPr/>
          </p:nvSpPr>
          <p:spPr>
            <a:xfrm>
              <a:off x="3759404" y="3351044"/>
              <a:ext cx="3389629" cy="595630"/>
            </a:xfrm>
            <a:custGeom>
              <a:avLst/>
              <a:gdLst/>
              <a:ahLst/>
              <a:cxnLst/>
              <a:rect l="l" t="t" r="r" b="b"/>
              <a:pathLst>
                <a:path w="3389629" h="595629">
                  <a:moveTo>
                    <a:pt x="3073171" y="0"/>
                  </a:moveTo>
                  <a:lnTo>
                    <a:pt x="315975" y="0"/>
                  </a:lnTo>
                  <a:lnTo>
                    <a:pt x="264895" y="3913"/>
                  </a:lnTo>
                  <a:lnTo>
                    <a:pt x="216375" y="15238"/>
                  </a:lnTo>
                  <a:lnTo>
                    <a:pt x="171079" y="33348"/>
                  </a:lnTo>
                  <a:lnTo>
                    <a:pt x="129671" y="57619"/>
                  </a:lnTo>
                  <a:lnTo>
                    <a:pt x="92813" y="87425"/>
                  </a:lnTo>
                  <a:lnTo>
                    <a:pt x="61169" y="122140"/>
                  </a:lnTo>
                  <a:lnTo>
                    <a:pt x="35402" y="161141"/>
                  </a:lnTo>
                  <a:lnTo>
                    <a:pt x="16176" y="203801"/>
                  </a:lnTo>
                  <a:lnTo>
                    <a:pt x="4154" y="249495"/>
                  </a:lnTo>
                  <a:lnTo>
                    <a:pt x="0" y="297599"/>
                  </a:lnTo>
                  <a:lnTo>
                    <a:pt x="4154" y="345701"/>
                  </a:lnTo>
                  <a:lnTo>
                    <a:pt x="16176" y="391392"/>
                  </a:lnTo>
                  <a:lnTo>
                    <a:pt x="35402" y="434048"/>
                  </a:lnTo>
                  <a:lnTo>
                    <a:pt x="61169" y="473043"/>
                  </a:lnTo>
                  <a:lnTo>
                    <a:pt x="92813" y="507753"/>
                  </a:lnTo>
                  <a:lnTo>
                    <a:pt x="129671" y="537554"/>
                  </a:lnTo>
                  <a:lnTo>
                    <a:pt x="171079" y="561819"/>
                  </a:lnTo>
                  <a:lnTo>
                    <a:pt x="216375" y="579925"/>
                  </a:lnTo>
                  <a:lnTo>
                    <a:pt x="264895" y="591247"/>
                  </a:lnTo>
                  <a:lnTo>
                    <a:pt x="315975" y="595160"/>
                  </a:lnTo>
                  <a:lnTo>
                    <a:pt x="3073171" y="595160"/>
                  </a:lnTo>
                  <a:lnTo>
                    <a:pt x="3124249" y="591247"/>
                  </a:lnTo>
                  <a:lnTo>
                    <a:pt x="3172770" y="579925"/>
                  </a:lnTo>
                  <a:lnTo>
                    <a:pt x="3218070" y="561819"/>
                  </a:lnTo>
                  <a:lnTo>
                    <a:pt x="3259484" y="537554"/>
                  </a:lnTo>
                  <a:lnTo>
                    <a:pt x="3296348" y="507753"/>
                  </a:lnTo>
                  <a:lnTo>
                    <a:pt x="3327999" y="473043"/>
                  </a:lnTo>
                  <a:lnTo>
                    <a:pt x="3353772" y="434048"/>
                  </a:lnTo>
                  <a:lnTo>
                    <a:pt x="3373003" y="391392"/>
                  </a:lnTo>
                  <a:lnTo>
                    <a:pt x="3385029" y="345701"/>
                  </a:lnTo>
                  <a:lnTo>
                    <a:pt x="3389185" y="297599"/>
                  </a:lnTo>
                  <a:lnTo>
                    <a:pt x="3385029" y="249495"/>
                  </a:lnTo>
                  <a:lnTo>
                    <a:pt x="3373003" y="203801"/>
                  </a:lnTo>
                  <a:lnTo>
                    <a:pt x="3353772" y="161141"/>
                  </a:lnTo>
                  <a:lnTo>
                    <a:pt x="3327999" y="122140"/>
                  </a:lnTo>
                  <a:lnTo>
                    <a:pt x="3296348" y="87425"/>
                  </a:lnTo>
                  <a:lnTo>
                    <a:pt x="3259484" y="57619"/>
                  </a:lnTo>
                  <a:lnTo>
                    <a:pt x="3218070" y="33348"/>
                  </a:lnTo>
                  <a:lnTo>
                    <a:pt x="3172770" y="15238"/>
                  </a:lnTo>
                  <a:lnTo>
                    <a:pt x="3124249" y="3913"/>
                  </a:lnTo>
                  <a:lnTo>
                    <a:pt x="3073171" y="0"/>
                  </a:lnTo>
                  <a:close/>
                </a:path>
              </a:pathLst>
            </a:custGeom>
            <a:solidFill>
              <a:srgbClr val="D2232A"/>
            </a:solidFill>
          </p:spPr>
          <p:txBody>
            <a:bodyPr wrap="square" lIns="0" tIns="0" rIns="0" bIns="0" rtlCol="0"/>
            <a:lstStyle/>
            <a:p>
              <a:endParaRPr/>
            </a:p>
          </p:txBody>
        </p:sp>
      </p:grpSp>
      <p:grpSp>
        <p:nvGrpSpPr>
          <p:cNvPr id="5" name="object 5"/>
          <p:cNvGrpSpPr/>
          <p:nvPr/>
        </p:nvGrpSpPr>
        <p:grpSpPr>
          <a:xfrm>
            <a:off x="3759404" y="4074889"/>
            <a:ext cx="3472179" cy="690880"/>
            <a:chOff x="3759404" y="4074889"/>
            <a:chExt cx="3472179" cy="690880"/>
          </a:xfrm>
        </p:grpSpPr>
        <p:sp>
          <p:nvSpPr>
            <p:cNvPr id="6" name="object 6"/>
            <p:cNvSpPr/>
            <p:nvPr/>
          </p:nvSpPr>
          <p:spPr>
            <a:xfrm>
              <a:off x="3835604" y="4081239"/>
              <a:ext cx="3389629" cy="595630"/>
            </a:xfrm>
            <a:custGeom>
              <a:avLst/>
              <a:gdLst/>
              <a:ahLst/>
              <a:cxnLst/>
              <a:rect l="l" t="t" r="r" b="b"/>
              <a:pathLst>
                <a:path w="3389629" h="595629">
                  <a:moveTo>
                    <a:pt x="3389185" y="297599"/>
                  </a:moveTo>
                  <a:lnTo>
                    <a:pt x="3385029" y="345701"/>
                  </a:lnTo>
                  <a:lnTo>
                    <a:pt x="3373003" y="391392"/>
                  </a:lnTo>
                  <a:lnTo>
                    <a:pt x="3353772" y="434048"/>
                  </a:lnTo>
                  <a:lnTo>
                    <a:pt x="3327999" y="473043"/>
                  </a:lnTo>
                  <a:lnTo>
                    <a:pt x="3296348" y="507753"/>
                  </a:lnTo>
                  <a:lnTo>
                    <a:pt x="3259484" y="537554"/>
                  </a:lnTo>
                  <a:lnTo>
                    <a:pt x="3218070" y="561819"/>
                  </a:lnTo>
                  <a:lnTo>
                    <a:pt x="3172770" y="579925"/>
                  </a:lnTo>
                  <a:lnTo>
                    <a:pt x="3124249" y="591247"/>
                  </a:lnTo>
                  <a:lnTo>
                    <a:pt x="3073171" y="595160"/>
                  </a:lnTo>
                  <a:lnTo>
                    <a:pt x="315975" y="595160"/>
                  </a:lnTo>
                  <a:lnTo>
                    <a:pt x="264895" y="591247"/>
                  </a:lnTo>
                  <a:lnTo>
                    <a:pt x="216375" y="579925"/>
                  </a:lnTo>
                  <a:lnTo>
                    <a:pt x="171079" y="561819"/>
                  </a:lnTo>
                  <a:lnTo>
                    <a:pt x="129671" y="537554"/>
                  </a:lnTo>
                  <a:lnTo>
                    <a:pt x="92813" y="507753"/>
                  </a:lnTo>
                  <a:lnTo>
                    <a:pt x="61169" y="473043"/>
                  </a:lnTo>
                  <a:lnTo>
                    <a:pt x="35402" y="434048"/>
                  </a:lnTo>
                  <a:lnTo>
                    <a:pt x="16176" y="391392"/>
                  </a:lnTo>
                  <a:lnTo>
                    <a:pt x="4154" y="345701"/>
                  </a:lnTo>
                  <a:lnTo>
                    <a:pt x="0" y="297599"/>
                  </a:lnTo>
                  <a:lnTo>
                    <a:pt x="4154" y="249495"/>
                  </a:lnTo>
                  <a:lnTo>
                    <a:pt x="16176" y="203801"/>
                  </a:lnTo>
                  <a:lnTo>
                    <a:pt x="35402" y="161141"/>
                  </a:lnTo>
                  <a:lnTo>
                    <a:pt x="61169" y="122140"/>
                  </a:lnTo>
                  <a:lnTo>
                    <a:pt x="92813" y="87425"/>
                  </a:lnTo>
                  <a:lnTo>
                    <a:pt x="129671" y="57619"/>
                  </a:lnTo>
                  <a:lnTo>
                    <a:pt x="171079" y="33348"/>
                  </a:lnTo>
                  <a:lnTo>
                    <a:pt x="216375" y="15238"/>
                  </a:lnTo>
                  <a:lnTo>
                    <a:pt x="264895" y="3913"/>
                  </a:lnTo>
                  <a:lnTo>
                    <a:pt x="315975" y="0"/>
                  </a:lnTo>
                  <a:lnTo>
                    <a:pt x="3073171" y="0"/>
                  </a:lnTo>
                  <a:lnTo>
                    <a:pt x="3124249" y="3913"/>
                  </a:lnTo>
                  <a:lnTo>
                    <a:pt x="3172770" y="15238"/>
                  </a:lnTo>
                  <a:lnTo>
                    <a:pt x="3218070" y="33348"/>
                  </a:lnTo>
                  <a:lnTo>
                    <a:pt x="3259484" y="57619"/>
                  </a:lnTo>
                  <a:lnTo>
                    <a:pt x="3296348" y="87425"/>
                  </a:lnTo>
                  <a:lnTo>
                    <a:pt x="3327999" y="122140"/>
                  </a:lnTo>
                  <a:lnTo>
                    <a:pt x="3353772" y="161141"/>
                  </a:lnTo>
                  <a:lnTo>
                    <a:pt x="3373003" y="203801"/>
                  </a:lnTo>
                  <a:lnTo>
                    <a:pt x="3385029" y="249495"/>
                  </a:lnTo>
                  <a:lnTo>
                    <a:pt x="3389185" y="297599"/>
                  </a:lnTo>
                  <a:close/>
                </a:path>
              </a:pathLst>
            </a:custGeom>
            <a:ln w="12699">
              <a:solidFill>
                <a:srgbClr val="D2232A"/>
              </a:solidFill>
            </a:ln>
          </p:spPr>
          <p:txBody>
            <a:bodyPr wrap="square" lIns="0" tIns="0" rIns="0" bIns="0" rtlCol="0"/>
            <a:lstStyle/>
            <a:p>
              <a:endParaRPr/>
            </a:p>
          </p:txBody>
        </p:sp>
        <p:sp>
          <p:nvSpPr>
            <p:cNvPr id="7" name="object 7"/>
            <p:cNvSpPr/>
            <p:nvPr/>
          </p:nvSpPr>
          <p:spPr>
            <a:xfrm>
              <a:off x="3759404" y="4170045"/>
              <a:ext cx="3389629" cy="595630"/>
            </a:xfrm>
            <a:custGeom>
              <a:avLst/>
              <a:gdLst/>
              <a:ahLst/>
              <a:cxnLst/>
              <a:rect l="l" t="t" r="r" b="b"/>
              <a:pathLst>
                <a:path w="3389629" h="595629">
                  <a:moveTo>
                    <a:pt x="3073171" y="0"/>
                  </a:moveTo>
                  <a:lnTo>
                    <a:pt x="315975" y="0"/>
                  </a:lnTo>
                  <a:lnTo>
                    <a:pt x="264895" y="3913"/>
                  </a:lnTo>
                  <a:lnTo>
                    <a:pt x="216375" y="15238"/>
                  </a:lnTo>
                  <a:lnTo>
                    <a:pt x="171079" y="33348"/>
                  </a:lnTo>
                  <a:lnTo>
                    <a:pt x="129671" y="57619"/>
                  </a:lnTo>
                  <a:lnTo>
                    <a:pt x="92813" y="87425"/>
                  </a:lnTo>
                  <a:lnTo>
                    <a:pt x="61169" y="122140"/>
                  </a:lnTo>
                  <a:lnTo>
                    <a:pt x="35402" y="161141"/>
                  </a:lnTo>
                  <a:lnTo>
                    <a:pt x="16176" y="203801"/>
                  </a:lnTo>
                  <a:lnTo>
                    <a:pt x="4154" y="249495"/>
                  </a:lnTo>
                  <a:lnTo>
                    <a:pt x="0" y="297599"/>
                  </a:lnTo>
                  <a:lnTo>
                    <a:pt x="4154" y="345701"/>
                  </a:lnTo>
                  <a:lnTo>
                    <a:pt x="16176" y="391392"/>
                  </a:lnTo>
                  <a:lnTo>
                    <a:pt x="35402" y="434048"/>
                  </a:lnTo>
                  <a:lnTo>
                    <a:pt x="61169" y="473043"/>
                  </a:lnTo>
                  <a:lnTo>
                    <a:pt x="92813" y="507753"/>
                  </a:lnTo>
                  <a:lnTo>
                    <a:pt x="129671" y="537554"/>
                  </a:lnTo>
                  <a:lnTo>
                    <a:pt x="171079" y="561819"/>
                  </a:lnTo>
                  <a:lnTo>
                    <a:pt x="216375" y="579925"/>
                  </a:lnTo>
                  <a:lnTo>
                    <a:pt x="264895" y="591247"/>
                  </a:lnTo>
                  <a:lnTo>
                    <a:pt x="315975" y="595160"/>
                  </a:lnTo>
                  <a:lnTo>
                    <a:pt x="3073171" y="595160"/>
                  </a:lnTo>
                  <a:lnTo>
                    <a:pt x="3124249" y="591247"/>
                  </a:lnTo>
                  <a:lnTo>
                    <a:pt x="3172770" y="579925"/>
                  </a:lnTo>
                  <a:lnTo>
                    <a:pt x="3218070" y="561819"/>
                  </a:lnTo>
                  <a:lnTo>
                    <a:pt x="3259484" y="537554"/>
                  </a:lnTo>
                  <a:lnTo>
                    <a:pt x="3296348" y="507753"/>
                  </a:lnTo>
                  <a:lnTo>
                    <a:pt x="3327999" y="473043"/>
                  </a:lnTo>
                  <a:lnTo>
                    <a:pt x="3353772" y="434048"/>
                  </a:lnTo>
                  <a:lnTo>
                    <a:pt x="3373003" y="391392"/>
                  </a:lnTo>
                  <a:lnTo>
                    <a:pt x="3385029" y="345701"/>
                  </a:lnTo>
                  <a:lnTo>
                    <a:pt x="3389185" y="297599"/>
                  </a:lnTo>
                  <a:lnTo>
                    <a:pt x="3385029" y="249495"/>
                  </a:lnTo>
                  <a:lnTo>
                    <a:pt x="3373003" y="203801"/>
                  </a:lnTo>
                  <a:lnTo>
                    <a:pt x="3353772" y="161141"/>
                  </a:lnTo>
                  <a:lnTo>
                    <a:pt x="3327999" y="122140"/>
                  </a:lnTo>
                  <a:lnTo>
                    <a:pt x="3296348" y="87425"/>
                  </a:lnTo>
                  <a:lnTo>
                    <a:pt x="3259484" y="57619"/>
                  </a:lnTo>
                  <a:lnTo>
                    <a:pt x="3218070" y="33348"/>
                  </a:lnTo>
                  <a:lnTo>
                    <a:pt x="3172770" y="15238"/>
                  </a:lnTo>
                  <a:lnTo>
                    <a:pt x="3124249" y="3913"/>
                  </a:lnTo>
                  <a:lnTo>
                    <a:pt x="3073171" y="0"/>
                  </a:lnTo>
                  <a:close/>
                </a:path>
              </a:pathLst>
            </a:custGeom>
            <a:solidFill>
              <a:srgbClr val="D2232A"/>
            </a:solidFill>
          </p:spPr>
          <p:txBody>
            <a:bodyPr wrap="square" lIns="0" tIns="0" rIns="0" bIns="0" rtlCol="0"/>
            <a:lstStyle/>
            <a:p>
              <a:endParaRPr/>
            </a:p>
          </p:txBody>
        </p:sp>
      </p:grpSp>
      <p:grpSp>
        <p:nvGrpSpPr>
          <p:cNvPr id="8" name="object 8"/>
          <p:cNvGrpSpPr/>
          <p:nvPr/>
        </p:nvGrpSpPr>
        <p:grpSpPr>
          <a:xfrm>
            <a:off x="3759404" y="4893888"/>
            <a:ext cx="3472179" cy="690880"/>
            <a:chOff x="3759404" y="4893888"/>
            <a:chExt cx="3472179" cy="690880"/>
          </a:xfrm>
        </p:grpSpPr>
        <p:sp>
          <p:nvSpPr>
            <p:cNvPr id="9" name="object 9"/>
            <p:cNvSpPr/>
            <p:nvPr/>
          </p:nvSpPr>
          <p:spPr>
            <a:xfrm>
              <a:off x="3835604" y="4900238"/>
              <a:ext cx="3389629" cy="595630"/>
            </a:xfrm>
            <a:custGeom>
              <a:avLst/>
              <a:gdLst/>
              <a:ahLst/>
              <a:cxnLst/>
              <a:rect l="l" t="t" r="r" b="b"/>
              <a:pathLst>
                <a:path w="3389629" h="595629">
                  <a:moveTo>
                    <a:pt x="3389185" y="297599"/>
                  </a:moveTo>
                  <a:lnTo>
                    <a:pt x="3385029" y="345701"/>
                  </a:lnTo>
                  <a:lnTo>
                    <a:pt x="3373003" y="391392"/>
                  </a:lnTo>
                  <a:lnTo>
                    <a:pt x="3353772" y="434048"/>
                  </a:lnTo>
                  <a:lnTo>
                    <a:pt x="3327999" y="473043"/>
                  </a:lnTo>
                  <a:lnTo>
                    <a:pt x="3296348" y="507753"/>
                  </a:lnTo>
                  <a:lnTo>
                    <a:pt x="3259484" y="537554"/>
                  </a:lnTo>
                  <a:lnTo>
                    <a:pt x="3218070" y="561819"/>
                  </a:lnTo>
                  <a:lnTo>
                    <a:pt x="3172770" y="579925"/>
                  </a:lnTo>
                  <a:lnTo>
                    <a:pt x="3124249" y="591247"/>
                  </a:lnTo>
                  <a:lnTo>
                    <a:pt x="3073171" y="595160"/>
                  </a:lnTo>
                  <a:lnTo>
                    <a:pt x="315975" y="595160"/>
                  </a:lnTo>
                  <a:lnTo>
                    <a:pt x="264895" y="591247"/>
                  </a:lnTo>
                  <a:lnTo>
                    <a:pt x="216375" y="579925"/>
                  </a:lnTo>
                  <a:lnTo>
                    <a:pt x="171079" y="561819"/>
                  </a:lnTo>
                  <a:lnTo>
                    <a:pt x="129671" y="537554"/>
                  </a:lnTo>
                  <a:lnTo>
                    <a:pt x="92813" y="507753"/>
                  </a:lnTo>
                  <a:lnTo>
                    <a:pt x="61169" y="473043"/>
                  </a:lnTo>
                  <a:lnTo>
                    <a:pt x="35402" y="434048"/>
                  </a:lnTo>
                  <a:lnTo>
                    <a:pt x="16176" y="391392"/>
                  </a:lnTo>
                  <a:lnTo>
                    <a:pt x="4154" y="345701"/>
                  </a:lnTo>
                  <a:lnTo>
                    <a:pt x="0" y="297599"/>
                  </a:lnTo>
                  <a:lnTo>
                    <a:pt x="4154" y="249495"/>
                  </a:lnTo>
                  <a:lnTo>
                    <a:pt x="16176" y="203801"/>
                  </a:lnTo>
                  <a:lnTo>
                    <a:pt x="35402" y="161141"/>
                  </a:lnTo>
                  <a:lnTo>
                    <a:pt x="61169" y="122140"/>
                  </a:lnTo>
                  <a:lnTo>
                    <a:pt x="92813" y="87425"/>
                  </a:lnTo>
                  <a:lnTo>
                    <a:pt x="129671" y="57619"/>
                  </a:lnTo>
                  <a:lnTo>
                    <a:pt x="171079" y="33348"/>
                  </a:lnTo>
                  <a:lnTo>
                    <a:pt x="216375" y="15238"/>
                  </a:lnTo>
                  <a:lnTo>
                    <a:pt x="264895" y="3913"/>
                  </a:lnTo>
                  <a:lnTo>
                    <a:pt x="315975" y="0"/>
                  </a:lnTo>
                  <a:lnTo>
                    <a:pt x="3073171" y="0"/>
                  </a:lnTo>
                  <a:lnTo>
                    <a:pt x="3124249" y="3913"/>
                  </a:lnTo>
                  <a:lnTo>
                    <a:pt x="3172770" y="15238"/>
                  </a:lnTo>
                  <a:lnTo>
                    <a:pt x="3218070" y="33348"/>
                  </a:lnTo>
                  <a:lnTo>
                    <a:pt x="3259484" y="57619"/>
                  </a:lnTo>
                  <a:lnTo>
                    <a:pt x="3296348" y="87425"/>
                  </a:lnTo>
                  <a:lnTo>
                    <a:pt x="3327999" y="122140"/>
                  </a:lnTo>
                  <a:lnTo>
                    <a:pt x="3353772" y="161141"/>
                  </a:lnTo>
                  <a:lnTo>
                    <a:pt x="3373003" y="203801"/>
                  </a:lnTo>
                  <a:lnTo>
                    <a:pt x="3385029" y="249495"/>
                  </a:lnTo>
                  <a:lnTo>
                    <a:pt x="3389185" y="297599"/>
                  </a:lnTo>
                  <a:close/>
                </a:path>
              </a:pathLst>
            </a:custGeom>
            <a:ln w="12699">
              <a:solidFill>
                <a:srgbClr val="D2232A"/>
              </a:solidFill>
            </a:ln>
          </p:spPr>
          <p:txBody>
            <a:bodyPr wrap="square" lIns="0" tIns="0" rIns="0" bIns="0" rtlCol="0"/>
            <a:lstStyle/>
            <a:p>
              <a:endParaRPr/>
            </a:p>
          </p:txBody>
        </p:sp>
        <p:sp>
          <p:nvSpPr>
            <p:cNvPr id="10" name="object 10"/>
            <p:cNvSpPr/>
            <p:nvPr/>
          </p:nvSpPr>
          <p:spPr>
            <a:xfrm>
              <a:off x="3759404" y="4989045"/>
              <a:ext cx="3389629" cy="595630"/>
            </a:xfrm>
            <a:custGeom>
              <a:avLst/>
              <a:gdLst/>
              <a:ahLst/>
              <a:cxnLst/>
              <a:rect l="l" t="t" r="r" b="b"/>
              <a:pathLst>
                <a:path w="3389629" h="595629">
                  <a:moveTo>
                    <a:pt x="3073171" y="0"/>
                  </a:moveTo>
                  <a:lnTo>
                    <a:pt x="315975" y="0"/>
                  </a:lnTo>
                  <a:lnTo>
                    <a:pt x="264895" y="3913"/>
                  </a:lnTo>
                  <a:lnTo>
                    <a:pt x="216375" y="15238"/>
                  </a:lnTo>
                  <a:lnTo>
                    <a:pt x="171079" y="33348"/>
                  </a:lnTo>
                  <a:lnTo>
                    <a:pt x="129671" y="57619"/>
                  </a:lnTo>
                  <a:lnTo>
                    <a:pt x="92813" y="87425"/>
                  </a:lnTo>
                  <a:lnTo>
                    <a:pt x="61169" y="122140"/>
                  </a:lnTo>
                  <a:lnTo>
                    <a:pt x="35402" y="161141"/>
                  </a:lnTo>
                  <a:lnTo>
                    <a:pt x="16176" y="203801"/>
                  </a:lnTo>
                  <a:lnTo>
                    <a:pt x="4154" y="249495"/>
                  </a:lnTo>
                  <a:lnTo>
                    <a:pt x="0" y="297599"/>
                  </a:lnTo>
                  <a:lnTo>
                    <a:pt x="4154" y="345701"/>
                  </a:lnTo>
                  <a:lnTo>
                    <a:pt x="16176" y="391392"/>
                  </a:lnTo>
                  <a:lnTo>
                    <a:pt x="35402" y="434048"/>
                  </a:lnTo>
                  <a:lnTo>
                    <a:pt x="61169" y="473043"/>
                  </a:lnTo>
                  <a:lnTo>
                    <a:pt x="92813" y="507753"/>
                  </a:lnTo>
                  <a:lnTo>
                    <a:pt x="129671" y="537554"/>
                  </a:lnTo>
                  <a:lnTo>
                    <a:pt x="171079" y="561819"/>
                  </a:lnTo>
                  <a:lnTo>
                    <a:pt x="216375" y="579925"/>
                  </a:lnTo>
                  <a:lnTo>
                    <a:pt x="264895" y="591247"/>
                  </a:lnTo>
                  <a:lnTo>
                    <a:pt x="315975" y="595160"/>
                  </a:lnTo>
                  <a:lnTo>
                    <a:pt x="3073171" y="595160"/>
                  </a:lnTo>
                  <a:lnTo>
                    <a:pt x="3124249" y="591247"/>
                  </a:lnTo>
                  <a:lnTo>
                    <a:pt x="3172770" y="579925"/>
                  </a:lnTo>
                  <a:lnTo>
                    <a:pt x="3218070" y="561819"/>
                  </a:lnTo>
                  <a:lnTo>
                    <a:pt x="3259484" y="537554"/>
                  </a:lnTo>
                  <a:lnTo>
                    <a:pt x="3296348" y="507753"/>
                  </a:lnTo>
                  <a:lnTo>
                    <a:pt x="3327999" y="473043"/>
                  </a:lnTo>
                  <a:lnTo>
                    <a:pt x="3353772" y="434048"/>
                  </a:lnTo>
                  <a:lnTo>
                    <a:pt x="3373003" y="391392"/>
                  </a:lnTo>
                  <a:lnTo>
                    <a:pt x="3385029" y="345701"/>
                  </a:lnTo>
                  <a:lnTo>
                    <a:pt x="3389185" y="297599"/>
                  </a:lnTo>
                  <a:lnTo>
                    <a:pt x="3385029" y="249495"/>
                  </a:lnTo>
                  <a:lnTo>
                    <a:pt x="3373003" y="203801"/>
                  </a:lnTo>
                  <a:lnTo>
                    <a:pt x="3353772" y="161141"/>
                  </a:lnTo>
                  <a:lnTo>
                    <a:pt x="3327999" y="122140"/>
                  </a:lnTo>
                  <a:lnTo>
                    <a:pt x="3296348" y="87425"/>
                  </a:lnTo>
                  <a:lnTo>
                    <a:pt x="3259484" y="57619"/>
                  </a:lnTo>
                  <a:lnTo>
                    <a:pt x="3218070" y="33348"/>
                  </a:lnTo>
                  <a:lnTo>
                    <a:pt x="3172770" y="15238"/>
                  </a:lnTo>
                  <a:lnTo>
                    <a:pt x="3124249" y="3913"/>
                  </a:lnTo>
                  <a:lnTo>
                    <a:pt x="3073171" y="0"/>
                  </a:lnTo>
                  <a:close/>
                </a:path>
              </a:pathLst>
            </a:custGeom>
            <a:solidFill>
              <a:srgbClr val="D2232A"/>
            </a:solidFill>
          </p:spPr>
          <p:txBody>
            <a:bodyPr wrap="square" lIns="0" tIns="0" rIns="0" bIns="0" rtlCol="0"/>
            <a:lstStyle/>
            <a:p>
              <a:endParaRPr/>
            </a:p>
          </p:txBody>
        </p:sp>
      </p:grpSp>
      <p:grpSp>
        <p:nvGrpSpPr>
          <p:cNvPr id="11" name="object 11"/>
          <p:cNvGrpSpPr/>
          <p:nvPr/>
        </p:nvGrpSpPr>
        <p:grpSpPr>
          <a:xfrm>
            <a:off x="3759404" y="5712888"/>
            <a:ext cx="3472179" cy="690880"/>
            <a:chOff x="3759404" y="5712888"/>
            <a:chExt cx="3472179" cy="690880"/>
          </a:xfrm>
        </p:grpSpPr>
        <p:sp>
          <p:nvSpPr>
            <p:cNvPr id="12" name="object 12"/>
            <p:cNvSpPr/>
            <p:nvPr/>
          </p:nvSpPr>
          <p:spPr>
            <a:xfrm>
              <a:off x="3835604" y="5719238"/>
              <a:ext cx="3389629" cy="595630"/>
            </a:xfrm>
            <a:custGeom>
              <a:avLst/>
              <a:gdLst/>
              <a:ahLst/>
              <a:cxnLst/>
              <a:rect l="l" t="t" r="r" b="b"/>
              <a:pathLst>
                <a:path w="3389629" h="595629">
                  <a:moveTo>
                    <a:pt x="3389185" y="297599"/>
                  </a:moveTo>
                  <a:lnTo>
                    <a:pt x="3385029" y="345701"/>
                  </a:lnTo>
                  <a:lnTo>
                    <a:pt x="3373003" y="391392"/>
                  </a:lnTo>
                  <a:lnTo>
                    <a:pt x="3353772" y="434048"/>
                  </a:lnTo>
                  <a:lnTo>
                    <a:pt x="3327999" y="473043"/>
                  </a:lnTo>
                  <a:lnTo>
                    <a:pt x="3296348" y="507753"/>
                  </a:lnTo>
                  <a:lnTo>
                    <a:pt x="3259484" y="537554"/>
                  </a:lnTo>
                  <a:lnTo>
                    <a:pt x="3218070" y="561819"/>
                  </a:lnTo>
                  <a:lnTo>
                    <a:pt x="3172770" y="579925"/>
                  </a:lnTo>
                  <a:lnTo>
                    <a:pt x="3124249" y="591247"/>
                  </a:lnTo>
                  <a:lnTo>
                    <a:pt x="3073171" y="595160"/>
                  </a:lnTo>
                  <a:lnTo>
                    <a:pt x="315975" y="595160"/>
                  </a:lnTo>
                  <a:lnTo>
                    <a:pt x="264895" y="591247"/>
                  </a:lnTo>
                  <a:lnTo>
                    <a:pt x="216375" y="579925"/>
                  </a:lnTo>
                  <a:lnTo>
                    <a:pt x="171079" y="561819"/>
                  </a:lnTo>
                  <a:lnTo>
                    <a:pt x="129671" y="537554"/>
                  </a:lnTo>
                  <a:lnTo>
                    <a:pt x="92813" y="507753"/>
                  </a:lnTo>
                  <a:lnTo>
                    <a:pt x="61169" y="473043"/>
                  </a:lnTo>
                  <a:lnTo>
                    <a:pt x="35402" y="434048"/>
                  </a:lnTo>
                  <a:lnTo>
                    <a:pt x="16176" y="391392"/>
                  </a:lnTo>
                  <a:lnTo>
                    <a:pt x="4154" y="345701"/>
                  </a:lnTo>
                  <a:lnTo>
                    <a:pt x="0" y="297599"/>
                  </a:lnTo>
                  <a:lnTo>
                    <a:pt x="4154" y="249495"/>
                  </a:lnTo>
                  <a:lnTo>
                    <a:pt x="16176" y="203801"/>
                  </a:lnTo>
                  <a:lnTo>
                    <a:pt x="35402" y="161141"/>
                  </a:lnTo>
                  <a:lnTo>
                    <a:pt x="61169" y="122140"/>
                  </a:lnTo>
                  <a:lnTo>
                    <a:pt x="92813" y="87425"/>
                  </a:lnTo>
                  <a:lnTo>
                    <a:pt x="129671" y="57619"/>
                  </a:lnTo>
                  <a:lnTo>
                    <a:pt x="171079" y="33348"/>
                  </a:lnTo>
                  <a:lnTo>
                    <a:pt x="216375" y="15238"/>
                  </a:lnTo>
                  <a:lnTo>
                    <a:pt x="264895" y="3913"/>
                  </a:lnTo>
                  <a:lnTo>
                    <a:pt x="315975" y="0"/>
                  </a:lnTo>
                  <a:lnTo>
                    <a:pt x="3073171" y="0"/>
                  </a:lnTo>
                  <a:lnTo>
                    <a:pt x="3124249" y="3913"/>
                  </a:lnTo>
                  <a:lnTo>
                    <a:pt x="3172770" y="15238"/>
                  </a:lnTo>
                  <a:lnTo>
                    <a:pt x="3218070" y="33348"/>
                  </a:lnTo>
                  <a:lnTo>
                    <a:pt x="3259484" y="57619"/>
                  </a:lnTo>
                  <a:lnTo>
                    <a:pt x="3296348" y="87425"/>
                  </a:lnTo>
                  <a:lnTo>
                    <a:pt x="3327999" y="122140"/>
                  </a:lnTo>
                  <a:lnTo>
                    <a:pt x="3353772" y="161141"/>
                  </a:lnTo>
                  <a:lnTo>
                    <a:pt x="3373003" y="203801"/>
                  </a:lnTo>
                  <a:lnTo>
                    <a:pt x="3385029" y="249495"/>
                  </a:lnTo>
                  <a:lnTo>
                    <a:pt x="3389185" y="297599"/>
                  </a:lnTo>
                  <a:close/>
                </a:path>
              </a:pathLst>
            </a:custGeom>
            <a:ln w="12699">
              <a:solidFill>
                <a:srgbClr val="D2232A"/>
              </a:solidFill>
            </a:ln>
          </p:spPr>
          <p:txBody>
            <a:bodyPr wrap="square" lIns="0" tIns="0" rIns="0" bIns="0" rtlCol="0"/>
            <a:lstStyle/>
            <a:p>
              <a:endParaRPr/>
            </a:p>
          </p:txBody>
        </p:sp>
        <p:sp>
          <p:nvSpPr>
            <p:cNvPr id="13" name="object 13"/>
            <p:cNvSpPr/>
            <p:nvPr/>
          </p:nvSpPr>
          <p:spPr>
            <a:xfrm>
              <a:off x="3759404" y="5808045"/>
              <a:ext cx="3389629" cy="595630"/>
            </a:xfrm>
            <a:custGeom>
              <a:avLst/>
              <a:gdLst/>
              <a:ahLst/>
              <a:cxnLst/>
              <a:rect l="l" t="t" r="r" b="b"/>
              <a:pathLst>
                <a:path w="3389629" h="595629">
                  <a:moveTo>
                    <a:pt x="3073171" y="0"/>
                  </a:moveTo>
                  <a:lnTo>
                    <a:pt x="315975" y="0"/>
                  </a:lnTo>
                  <a:lnTo>
                    <a:pt x="264895" y="3913"/>
                  </a:lnTo>
                  <a:lnTo>
                    <a:pt x="216375" y="15238"/>
                  </a:lnTo>
                  <a:lnTo>
                    <a:pt x="171079" y="33348"/>
                  </a:lnTo>
                  <a:lnTo>
                    <a:pt x="129671" y="57619"/>
                  </a:lnTo>
                  <a:lnTo>
                    <a:pt x="92813" y="87425"/>
                  </a:lnTo>
                  <a:lnTo>
                    <a:pt x="61169" y="122140"/>
                  </a:lnTo>
                  <a:lnTo>
                    <a:pt x="35402" y="161141"/>
                  </a:lnTo>
                  <a:lnTo>
                    <a:pt x="16176" y="203801"/>
                  </a:lnTo>
                  <a:lnTo>
                    <a:pt x="4154" y="249495"/>
                  </a:lnTo>
                  <a:lnTo>
                    <a:pt x="0" y="297599"/>
                  </a:lnTo>
                  <a:lnTo>
                    <a:pt x="4154" y="345701"/>
                  </a:lnTo>
                  <a:lnTo>
                    <a:pt x="16176" y="391392"/>
                  </a:lnTo>
                  <a:lnTo>
                    <a:pt x="35402" y="434048"/>
                  </a:lnTo>
                  <a:lnTo>
                    <a:pt x="61169" y="473043"/>
                  </a:lnTo>
                  <a:lnTo>
                    <a:pt x="92813" y="507753"/>
                  </a:lnTo>
                  <a:lnTo>
                    <a:pt x="129671" y="537554"/>
                  </a:lnTo>
                  <a:lnTo>
                    <a:pt x="171079" y="561819"/>
                  </a:lnTo>
                  <a:lnTo>
                    <a:pt x="216375" y="579925"/>
                  </a:lnTo>
                  <a:lnTo>
                    <a:pt x="264895" y="591247"/>
                  </a:lnTo>
                  <a:lnTo>
                    <a:pt x="315975" y="595160"/>
                  </a:lnTo>
                  <a:lnTo>
                    <a:pt x="3073171" y="595160"/>
                  </a:lnTo>
                  <a:lnTo>
                    <a:pt x="3124249" y="591247"/>
                  </a:lnTo>
                  <a:lnTo>
                    <a:pt x="3172770" y="579925"/>
                  </a:lnTo>
                  <a:lnTo>
                    <a:pt x="3218070" y="561819"/>
                  </a:lnTo>
                  <a:lnTo>
                    <a:pt x="3259484" y="537554"/>
                  </a:lnTo>
                  <a:lnTo>
                    <a:pt x="3296348" y="507753"/>
                  </a:lnTo>
                  <a:lnTo>
                    <a:pt x="3327999" y="473043"/>
                  </a:lnTo>
                  <a:lnTo>
                    <a:pt x="3353772" y="434048"/>
                  </a:lnTo>
                  <a:lnTo>
                    <a:pt x="3373003" y="391392"/>
                  </a:lnTo>
                  <a:lnTo>
                    <a:pt x="3385029" y="345701"/>
                  </a:lnTo>
                  <a:lnTo>
                    <a:pt x="3389185" y="297599"/>
                  </a:lnTo>
                  <a:lnTo>
                    <a:pt x="3385029" y="249495"/>
                  </a:lnTo>
                  <a:lnTo>
                    <a:pt x="3373003" y="203801"/>
                  </a:lnTo>
                  <a:lnTo>
                    <a:pt x="3353772" y="161141"/>
                  </a:lnTo>
                  <a:lnTo>
                    <a:pt x="3327999" y="122140"/>
                  </a:lnTo>
                  <a:lnTo>
                    <a:pt x="3296348" y="87425"/>
                  </a:lnTo>
                  <a:lnTo>
                    <a:pt x="3259484" y="57619"/>
                  </a:lnTo>
                  <a:lnTo>
                    <a:pt x="3218070" y="33348"/>
                  </a:lnTo>
                  <a:lnTo>
                    <a:pt x="3172770" y="15238"/>
                  </a:lnTo>
                  <a:lnTo>
                    <a:pt x="3124249" y="3913"/>
                  </a:lnTo>
                  <a:lnTo>
                    <a:pt x="3073171" y="0"/>
                  </a:lnTo>
                  <a:close/>
                </a:path>
              </a:pathLst>
            </a:custGeom>
            <a:solidFill>
              <a:srgbClr val="D2232A"/>
            </a:solidFill>
          </p:spPr>
          <p:txBody>
            <a:bodyPr wrap="square" lIns="0" tIns="0" rIns="0" bIns="0" rtlCol="0"/>
            <a:lstStyle/>
            <a:p>
              <a:endParaRPr/>
            </a:p>
          </p:txBody>
        </p:sp>
      </p:grpSp>
      <p:sp>
        <p:nvSpPr>
          <p:cNvPr id="14" name="object 14"/>
          <p:cNvSpPr txBox="1">
            <a:spLocks noGrp="1"/>
          </p:cNvSpPr>
          <p:nvPr>
            <p:ph type="title"/>
          </p:nvPr>
        </p:nvSpPr>
        <p:spPr>
          <a:xfrm>
            <a:off x="2030258" y="2029094"/>
            <a:ext cx="6847840" cy="939800"/>
          </a:xfrm>
          <a:prstGeom prst="rect">
            <a:avLst/>
          </a:prstGeom>
        </p:spPr>
        <p:txBody>
          <a:bodyPr vert="horz" wrap="square" lIns="0" tIns="12700" rIns="0" bIns="0" rtlCol="0">
            <a:spAutoFit/>
          </a:bodyPr>
          <a:lstStyle/>
          <a:p>
            <a:pPr algn="ctr">
              <a:lnSpc>
                <a:spcPct val="100000"/>
              </a:lnSpc>
              <a:spcBef>
                <a:spcPts val="100"/>
              </a:spcBef>
            </a:pPr>
            <a:r>
              <a:rPr dirty="0"/>
              <a:t>Dünya</a:t>
            </a:r>
            <a:r>
              <a:rPr spc="-30" dirty="0"/>
              <a:t> </a:t>
            </a:r>
            <a:r>
              <a:rPr spc="-40" dirty="0"/>
              <a:t>Sağlık</a:t>
            </a:r>
            <a:r>
              <a:rPr spc="-25" dirty="0"/>
              <a:t> </a:t>
            </a:r>
            <a:r>
              <a:rPr dirty="0"/>
              <a:t>Örgütü</a:t>
            </a:r>
            <a:r>
              <a:rPr spc="-30" dirty="0"/>
              <a:t> </a:t>
            </a:r>
            <a:r>
              <a:rPr spc="-10" dirty="0"/>
              <a:t>tarafından</a:t>
            </a:r>
          </a:p>
          <a:p>
            <a:pPr algn="ctr">
              <a:lnSpc>
                <a:spcPct val="100000"/>
              </a:lnSpc>
            </a:pPr>
            <a:r>
              <a:rPr spc="95" dirty="0"/>
              <a:t>4</a:t>
            </a:r>
            <a:r>
              <a:rPr spc="20" dirty="0"/>
              <a:t> </a:t>
            </a:r>
            <a:r>
              <a:rPr spc="60" dirty="0"/>
              <a:t>tip</a:t>
            </a:r>
            <a:r>
              <a:rPr spc="20" dirty="0"/>
              <a:t> </a:t>
            </a:r>
            <a:r>
              <a:rPr dirty="0"/>
              <a:t>kötü</a:t>
            </a:r>
            <a:r>
              <a:rPr spc="20" dirty="0"/>
              <a:t> </a:t>
            </a:r>
            <a:r>
              <a:rPr spc="-10" dirty="0"/>
              <a:t>muamele</a:t>
            </a:r>
            <a:r>
              <a:rPr spc="20" dirty="0"/>
              <a:t> </a:t>
            </a:r>
            <a:r>
              <a:rPr spc="-10" dirty="0"/>
              <a:t>tanımlanmaktadır.</a:t>
            </a:r>
          </a:p>
        </p:txBody>
      </p:sp>
      <p:sp>
        <p:nvSpPr>
          <p:cNvPr id="15" name="object 15"/>
          <p:cNvSpPr txBox="1"/>
          <p:nvPr/>
        </p:nvSpPr>
        <p:spPr>
          <a:xfrm>
            <a:off x="4486680" y="3521628"/>
            <a:ext cx="1934845" cy="2757170"/>
          </a:xfrm>
          <a:prstGeom prst="rect">
            <a:avLst/>
          </a:prstGeom>
        </p:spPr>
        <p:txBody>
          <a:bodyPr vert="horz" wrap="square" lIns="0" tIns="12700" rIns="0" bIns="0" rtlCol="0">
            <a:spAutoFit/>
          </a:bodyPr>
          <a:lstStyle/>
          <a:p>
            <a:pPr algn="ctr">
              <a:lnSpc>
                <a:spcPct val="100000"/>
              </a:lnSpc>
              <a:spcBef>
                <a:spcPts val="100"/>
              </a:spcBef>
            </a:pPr>
            <a:r>
              <a:rPr sz="1800" b="1" spc="-30" dirty="0">
                <a:solidFill>
                  <a:srgbClr val="FFFFFF"/>
                </a:solidFill>
                <a:latin typeface="Arial"/>
                <a:cs typeface="Arial"/>
              </a:rPr>
              <a:t>Fiziksel</a:t>
            </a:r>
            <a:r>
              <a:rPr sz="1800" b="1" spc="-55" dirty="0">
                <a:solidFill>
                  <a:srgbClr val="FFFFFF"/>
                </a:solidFill>
                <a:latin typeface="Arial"/>
                <a:cs typeface="Arial"/>
              </a:rPr>
              <a:t> </a:t>
            </a:r>
            <a:r>
              <a:rPr sz="1800" b="1" spc="-10" dirty="0">
                <a:solidFill>
                  <a:srgbClr val="FFFFFF"/>
                </a:solidFill>
                <a:latin typeface="Arial"/>
                <a:cs typeface="Arial"/>
              </a:rPr>
              <a:t>İstismar</a:t>
            </a:r>
            <a:endParaRPr sz="1800">
              <a:latin typeface="Arial"/>
              <a:cs typeface="Arial"/>
            </a:endParaRPr>
          </a:p>
          <a:p>
            <a:pPr marL="12700" marR="5080" algn="ctr">
              <a:lnSpc>
                <a:spcPct val="298600"/>
              </a:lnSpc>
            </a:pPr>
            <a:r>
              <a:rPr sz="1800" b="1" spc="-45" dirty="0">
                <a:solidFill>
                  <a:srgbClr val="FFFFFF"/>
                </a:solidFill>
                <a:latin typeface="Arial"/>
                <a:cs typeface="Arial"/>
              </a:rPr>
              <a:t>Cinsel</a:t>
            </a:r>
            <a:r>
              <a:rPr sz="1800" b="1" spc="-80" dirty="0">
                <a:solidFill>
                  <a:srgbClr val="FFFFFF"/>
                </a:solidFill>
                <a:latin typeface="Arial"/>
                <a:cs typeface="Arial"/>
              </a:rPr>
              <a:t> </a:t>
            </a:r>
            <a:r>
              <a:rPr sz="1800" b="1" spc="-10" dirty="0">
                <a:solidFill>
                  <a:srgbClr val="FFFFFF"/>
                </a:solidFill>
                <a:latin typeface="Arial"/>
                <a:cs typeface="Arial"/>
              </a:rPr>
              <a:t>İstismar </a:t>
            </a:r>
            <a:r>
              <a:rPr sz="1800" b="1" spc="-30" dirty="0">
                <a:solidFill>
                  <a:srgbClr val="FFFFFF"/>
                </a:solidFill>
                <a:latin typeface="Arial"/>
                <a:cs typeface="Arial"/>
              </a:rPr>
              <a:t>Duygusal</a:t>
            </a:r>
            <a:r>
              <a:rPr sz="1800" b="1" spc="-55" dirty="0">
                <a:solidFill>
                  <a:srgbClr val="FFFFFF"/>
                </a:solidFill>
                <a:latin typeface="Arial"/>
                <a:cs typeface="Arial"/>
              </a:rPr>
              <a:t> </a:t>
            </a:r>
            <a:r>
              <a:rPr sz="1800" b="1" spc="-35" dirty="0">
                <a:solidFill>
                  <a:srgbClr val="FFFFFF"/>
                </a:solidFill>
                <a:latin typeface="Arial"/>
                <a:cs typeface="Arial"/>
              </a:rPr>
              <a:t>İstismar </a:t>
            </a:r>
            <a:r>
              <a:rPr sz="1800" b="1" spc="-10" dirty="0">
                <a:solidFill>
                  <a:srgbClr val="FFFFFF"/>
                </a:solidFill>
                <a:latin typeface="Arial"/>
                <a:cs typeface="Arial"/>
              </a:rPr>
              <a:t>İhmal</a:t>
            </a:r>
            <a:endParaRPr sz="1800">
              <a:latin typeface="Arial"/>
              <a:cs typeface="Arial"/>
            </a:endParaRPr>
          </a:p>
        </p:txBody>
      </p:sp>
      <p:sp>
        <p:nvSpPr>
          <p:cNvPr id="17"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934999" y="2560048"/>
            <a:ext cx="1457960" cy="2656205"/>
            <a:chOff x="1934999" y="2560048"/>
            <a:chExt cx="1457960" cy="2656205"/>
          </a:xfrm>
        </p:grpSpPr>
        <p:sp>
          <p:nvSpPr>
            <p:cNvPr id="3" name="object 3"/>
            <p:cNvSpPr/>
            <p:nvPr/>
          </p:nvSpPr>
          <p:spPr>
            <a:xfrm>
              <a:off x="1934999" y="2679476"/>
              <a:ext cx="1209040" cy="2417445"/>
            </a:xfrm>
            <a:custGeom>
              <a:avLst/>
              <a:gdLst/>
              <a:ahLst/>
              <a:cxnLst/>
              <a:rect l="l" t="t" r="r" b="b"/>
              <a:pathLst>
                <a:path w="1209039" h="2417445">
                  <a:moveTo>
                    <a:pt x="1208519" y="0"/>
                  </a:moveTo>
                  <a:lnTo>
                    <a:pt x="1159914" y="959"/>
                  </a:lnTo>
                  <a:lnTo>
                    <a:pt x="1111797" y="3814"/>
                  </a:lnTo>
                  <a:lnTo>
                    <a:pt x="1064203" y="8527"/>
                  </a:lnTo>
                  <a:lnTo>
                    <a:pt x="1017168" y="15064"/>
                  </a:lnTo>
                  <a:lnTo>
                    <a:pt x="970728" y="23387"/>
                  </a:lnTo>
                  <a:lnTo>
                    <a:pt x="924920" y="33462"/>
                  </a:lnTo>
                  <a:lnTo>
                    <a:pt x="879779" y="45250"/>
                  </a:lnTo>
                  <a:lnTo>
                    <a:pt x="835342" y="58718"/>
                  </a:lnTo>
                  <a:lnTo>
                    <a:pt x="791645" y="73827"/>
                  </a:lnTo>
                  <a:lnTo>
                    <a:pt x="748723" y="90543"/>
                  </a:lnTo>
                  <a:lnTo>
                    <a:pt x="706614" y="108829"/>
                  </a:lnTo>
                  <a:lnTo>
                    <a:pt x="665353" y="128650"/>
                  </a:lnTo>
                  <a:lnTo>
                    <a:pt x="624976" y="149968"/>
                  </a:lnTo>
                  <a:lnTo>
                    <a:pt x="585519" y="172748"/>
                  </a:lnTo>
                  <a:lnTo>
                    <a:pt x="547018" y="196954"/>
                  </a:lnTo>
                  <a:lnTo>
                    <a:pt x="509510" y="222550"/>
                  </a:lnTo>
                  <a:lnTo>
                    <a:pt x="473031" y="249500"/>
                  </a:lnTo>
                  <a:lnTo>
                    <a:pt x="437617" y="277767"/>
                  </a:lnTo>
                  <a:lnTo>
                    <a:pt x="403303" y="307315"/>
                  </a:lnTo>
                  <a:lnTo>
                    <a:pt x="370126" y="338109"/>
                  </a:lnTo>
                  <a:lnTo>
                    <a:pt x="338123" y="370112"/>
                  </a:lnTo>
                  <a:lnTo>
                    <a:pt x="307328" y="403288"/>
                  </a:lnTo>
                  <a:lnTo>
                    <a:pt x="277779" y="437601"/>
                  </a:lnTo>
                  <a:lnTo>
                    <a:pt x="249511" y="473015"/>
                  </a:lnTo>
                  <a:lnTo>
                    <a:pt x="222561" y="509494"/>
                  </a:lnTo>
                  <a:lnTo>
                    <a:pt x="196964" y="547001"/>
                  </a:lnTo>
                  <a:lnTo>
                    <a:pt x="172757" y="585502"/>
                  </a:lnTo>
                  <a:lnTo>
                    <a:pt x="149976" y="624959"/>
                  </a:lnTo>
                  <a:lnTo>
                    <a:pt x="128657" y="665336"/>
                  </a:lnTo>
                  <a:lnTo>
                    <a:pt x="108835" y="706598"/>
                  </a:lnTo>
                  <a:lnTo>
                    <a:pt x="90548" y="748707"/>
                  </a:lnTo>
                  <a:lnTo>
                    <a:pt x="73831" y="791630"/>
                  </a:lnTo>
                  <a:lnTo>
                    <a:pt x="58721" y="835328"/>
                  </a:lnTo>
                  <a:lnTo>
                    <a:pt x="45253" y="879766"/>
                  </a:lnTo>
                  <a:lnTo>
                    <a:pt x="33464" y="924908"/>
                  </a:lnTo>
                  <a:lnTo>
                    <a:pt x="23389" y="970717"/>
                  </a:lnTo>
                  <a:lnTo>
                    <a:pt x="15065" y="1017159"/>
                  </a:lnTo>
                  <a:lnTo>
                    <a:pt x="8528" y="1064196"/>
                  </a:lnTo>
                  <a:lnTo>
                    <a:pt x="3814" y="1111792"/>
                  </a:lnTo>
                  <a:lnTo>
                    <a:pt x="959" y="1159912"/>
                  </a:lnTo>
                  <a:lnTo>
                    <a:pt x="0" y="1208519"/>
                  </a:lnTo>
                  <a:lnTo>
                    <a:pt x="959" y="1257125"/>
                  </a:lnTo>
                  <a:lnTo>
                    <a:pt x="3814" y="1305244"/>
                  </a:lnTo>
                  <a:lnTo>
                    <a:pt x="8528" y="1352839"/>
                  </a:lnTo>
                  <a:lnTo>
                    <a:pt x="15065" y="1399876"/>
                  </a:lnTo>
                  <a:lnTo>
                    <a:pt x="23389" y="1446316"/>
                  </a:lnTo>
                  <a:lnTo>
                    <a:pt x="33464" y="1492125"/>
                  </a:lnTo>
                  <a:lnTo>
                    <a:pt x="45253" y="1537266"/>
                  </a:lnTo>
                  <a:lnTo>
                    <a:pt x="58721" y="1581704"/>
                  </a:lnTo>
                  <a:lnTo>
                    <a:pt x="73831" y="1625401"/>
                  </a:lnTo>
                  <a:lnTo>
                    <a:pt x="90548" y="1668323"/>
                  </a:lnTo>
                  <a:lnTo>
                    <a:pt x="108835" y="1710432"/>
                  </a:lnTo>
                  <a:lnTo>
                    <a:pt x="128657" y="1751693"/>
                  </a:lnTo>
                  <a:lnTo>
                    <a:pt x="149976" y="1792070"/>
                  </a:lnTo>
                  <a:lnTo>
                    <a:pt x="172757" y="1831527"/>
                  </a:lnTo>
                  <a:lnTo>
                    <a:pt x="196964" y="1870027"/>
                  </a:lnTo>
                  <a:lnTo>
                    <a:pt x="222561" y="1907534"/>
                  </a:lnTo>
                  <a:lnTo>
                    <a:pt x="249511" y="1944013"/>
                  </a:lnTo>
                  <a:lnTo>
                    <a:pt x="277779" y="1979426"/>
                  </a:lnTo>
                  <a:lnTo>
                    <a:pt x="307328" y="2013739"/>
                  </a:lnTo>
                  <a:lnTo>
                    <a:pt x="338123" y="2046915"/>
                  </a:lnTo>
                  <a:lnTo>
                    <a:pt x="370126" y="2078918"/>
                  </a:lnTo>
                  <a:lnTo>
                    <a:pt x="403303" y="2109711"/>
                  </a:lnTo>
                  <a:lnTo>
                    <a:pt x="437617" y="2139259"/>
                  </a:lnTo>
                  <a:lnTo>
                    <a:pt x="473031" y="2167526"/>
                  </a:lnTo>
                  <a:lnTo>
                    <a:pt x="509510" y="2194476"/>
                  </a:lnTo>
                  <a:lnTo>
                    <a:pt x="547018" y="2220071"/>
                  </a:lnTo>
                  <a:lnTo>
                    <a:pt x="585519" y="2244277"/>
                  </a:lnTo>
                  <a:lnTo>
                    <a:pt x="624976" y="2267057"/>
                  </a:lnTo>
                  <a:lnTo>
                    <a:pt x="665353" y="2288376"/>
                  </a:lnTo>
                  <a:lnTo>
                    <a:pt x="706614" y="2308196"/>
                  </a:lnTo>
                  <a:lnTo>
                    <a:pt x="748723" y="2326482"/>
                  </a:lnTo>
                  <a:lnTo>
                    <a:pt x="791645" y="2343198"/>
                  </a:lnTo>
                  <a:lnTo>
                    <a:pt x="835342" y="2358307"/>
                  </a:lnTo>
                  <a:lnTo>
                    <a:pt x="879779" y="2371775"/>
                  </a:lnTo>
                  <a:lnTo>
                    <a:pt x="924920" y="2383563"/>
                  </a:lnTo>
                  <a:lnTo>
                    <a:pt x="970728" y="2393637"/>
                  </a:lnTo>
                  <a:lnTo>
                    <a:pt x="1017168" y="2401961"/>
                  </a:lnTo>
                  <a:lnTo>
                    <a:pt x="1064203" y="2408497"/>
                  </a:lnTo>
                  <a:lnTo>
                    <a:pt x="1111797" y="2413211"/>
                  </a:lnTo>
                  <a:lnTo>
                    <a:pt x="1159914" y="2416066"/>
                  </a:lnTo>
                  <a:lnTo>
                    <a:pt x="1208519" y="2417025"/>
                  </a:lnTo>
                  <a:lnTo>
                    <a:pt x="1208519" y="0"/>
                  </a:lnTo>
                  <a:close/>
                </a:path>
              </a:pathLst>
            </a:custGeom>
            <a:solidFill>
              <a:srgbClr val="D2232A"/>
            </a:solidFill>
          </p:spPr>
          <p:txBody>
            <a:bodyPr wrap="square" lIns="0" tIns="0" rIns="0" bIns="0" rtlCol="0"/>
            <a:lstStyle/>
            <a:p>
              <a:endParaRPr/>
            </a:p>
          </p:txBody>
        </p:sp>
        <p:sp>
          <p:nvSpPr>
            <p:cNvPr id="4" name="object 4"/>
            <p:cNvSpPr/>
            <p:nvPr/>
          </p:nvSpPr>
          <p:spPr>
            <a:xfrm>
              <a:off x="3143516" y="2560048"/>
              <a:ext cx="249554" cy="2656205"/>
            </a:xfrm>
            <a:custGeom>
              <a:avLst/>
              <a:gdLst/>
              <a:ahLst/>
              <a:cxnLst/>
              <a:rect l="l" t="t" r="r" b="b"/>
              <a:pathLst>
                <a:path w="249554" h="2656204">
                  <a:moveTo>
                    <a:pt x="141435" y="0"/>
                  </a:moveTo>
                  <a:lnTo>
                    <a:pt x="107573" y="0"/>
                  </a:lnTo>
                  <a:lnTo>
                    <a:pt x="74833" y="7961"/>
                  </a:lnTo>
                  <a:lnTo>
                    <a:pt x="45461" y="23883"/>
                  </a:lnTo>
                  <a:lnTo>
                    <a:pt x="21701" y="47767"/>
                  </a:lnTo>
                  <a:lnTo>
                    <a:pt x="5799" y="79613"/>
                  </a:lnTo>
                  <a:lnTo>
                    <a:pt x="0" y="119419"/>
                  </a:lnTo>
                  <a:lnTo>
                    <a:pt x="0" y="2536445"/>
                  </a:lnTo>
                  <a:lnTo>
                    <a:pt x="5799" y="2576258"/>
                  </a:lnTo>
                  <a:lnTo>
                    <a:pt x="45461" y="2631996"/>
                  </a:lnTo>
                  <a:lnTo>
                    <a:pt x="107573" y="2655884"/>
                  </a:lnTo>
                  <a:lnTo>
                    <a:pt x="141435" y="2655884"/>
                  </a:lnTo>
                  <a:lnTo>
                    <a:pt x="203547" y="2631996"/>
                  </a:lnTo>
                  <a:lnTo>
                    <a:pt x="243209" y="2576258"/>
                  </a:lnTo>
                  <a:lnTo>
                    <a:pt x="249008" y="2536445"/>
                  </a:lnTo>
                  <a:lnTo>
                    <a:pt x="249008" y="119419"/>
                  </a:lnTo>
                  <a:lnTo>
                    <a:pt x="243209" y="79613"/>
                  </a:lnTo>
                  <a:lnTo>
                    <a:pt x="203547" y="23883"/>
                  </a:lnTo>
                  <a:lnTo>
                    <a:pt x="141435" y="0"/>
                  </a:lnTo>
                  <a:close/>
                </a:path>
              </a:pathLst>
            </a:custGeom>
            <a:solidFill>
              <a:srgbClr val="F0C5B4"/>
            </a:solidFill>
          </p:spPr>
          <p:txBody>
            <a:bodyPr wrap="square" lIns="0" tIns="0" rIns="0" bIns="0" rtlCol="0"/>
            <a:lstStyle/>
            <a:p>
              <a:endParaRPr/>
            </a:p>
          </p:txBody>
        </p:sp>
      </p:grpSp>
      <p:sp>
        <p:nvSpPr>
          <p:cNvPr id="5" name="object 5"/>
          <p:cNvSpPr txBox="1"/>
          <p:nvPr/>
        </p:nvSpPr>
        <p:spPr>
          <a:xfrm>
            <a:off x="2453299" y="3344133"/>
            <a:ext cx="612140" cy="1087755"/>
          </a:xfrm>
          <a:prstGeom prst="rect">
            <a:avLst/>
          </a:prstGeom>
        </p:spPr>
        <p:txBody>
          <a:bodyPr vert="vert270" wrap="square" lIns="0" tIns="12700" rIns="0" bIns="0" rtlCol="0">
            <a:spAutoFit/>
          </a:bodyPr>
          <a:lstStyle/>
          <a:p>
            <a:pPr marL="12700" marR="5080" indent="41910">
              <a:lnSpc>
                <a:spcPct val="100000"/>
              </a:lnSpc>
              <a:spcBef>
                <a:spcPts val="100"/>
              </a:spcBef>
            </a:pPr>
            <a:r>
              <a:rPr sz="1800" b="1" spc="-10" dirty="0">
                <a:solidFill>
                  <a:srgbClr val="FFFFFF"/>
                </a:solidFill>
                <a:latin typeface="Arial"/>
                <a:cs typeface="Arial"/>
              </a:rPr>
              <a:t>FİZİKSEL </a:t>
            </a:r>
            <a:r>
              <a:rPr sz="1800" b="1" spc="-40" dirty="0">
                <a:solidFill>
                  <a:srgbClr val="FFFFFF"/>
                </a:solidFill>
                <a:latin typeface="Arial"/>
                <a:cs typeface="Arial"/>
              </a:rPr>
              <a:t>İSTİSMAR</a:t>
            </a:r>
            <a:endParaRPr sz="1800">
              <a:latin typeface="Arial"/>
              <a:cs typeface="Arial"/>
            </a:endParaRPr>
          </a:p>
        </p:txBody>
      </p:sp>
      <p:sp>
        <p:nvSpPr>
          <p:cNvPr id="6" name="object 6"/>
          <p:cNvSpPr txBox="1"/>
          <p:nvPr/>
        </p:nvSpPr>
        <p:spPr>
          <a:xfrm>
            <a:off x="3551299" y="3349514"/>
            <a:ext cx="5415280" cy="1122680"/>
          </a:xfrm>
          <a:prstGeom prst="rect">
            <a:avLst/>
          </a:prstGeom>
        </p:spPr>
        <p:txBody>
          <a:bodyPr vert="horz" wrap="square" lIns="0" tIns="12700" rIns="0" bIns="0" rtlCol="0">
            <a:spAutoFit/>
          </a:bodyPr>
          <a:lstStyle/>
          <a:p>
            <a:pPr marL="12700">
              <a:lnSpc>
                <a:spcPct val="100000"/>
              </a:lnSpc>
              <a:spcBef>
                <a:spcPts val="100"/>
              </a:spcBef>
            </a:pPr>
            <a:r>
              <a:rPr sz="1800" b="1" spc="-35" dirty="0">
                <a:solidFill>
                  <a:srgbClr val="231F20"/>
                </a:solidFill>
                <a:latin typeface="Arial"/>
                <a:cs typeface="Arial"/>
              </a:rPr>
              <a:t>Çocuğa</a:t>
            </a:r>
            <a:r>
              <a:rPr sz="1800" b="1" spc="-90" dirty="0">
                <a:solidFill>
                  <a:srgbClr val="231F20"/>
                </a:solidFill>
                <a:latin typeface="Arial"/>
                <a:cs typeface="Arial"/>
              </a:rPr>
              <a:t> </a:t>
            </a:r>
            <a:r>
              <a:rPr sz="1800" b="1" spc="-10" dirty="0">
                <a:solidFill>
                  <a:srgbClr val="231F20"/>
                </a:solidFill>
                <a:latin typeface="Arial"/>
                <a:cs typeface="Arial"/>
              </a:rPr>
              <a:t>karşı;</a:t>
            </a:r>
            <a:endParaRPr sz="1800">
              <a:latin typeface="Arial"/>
              <a:cs typeface="Arial"/>
            </a:endParaRPr>
          </a:p>
          <a:p>
            <a:pPr marL="12700" marR="5080">
              <a:lnSpc>
                <a:spcPct val="100000"/>
              </a:lnSpc>
            </a:pPr>
            <a:r>
              <a:rPr sz="1800" b="1" spc="-25" dirty="0">
                <a:solidFill>
                  <a:srgbClr val="231F20"/>
                </a:solidFill>
                <a:latin typeface="Arial"/>
                <a:cs typeface="Arial"/>
              </a:rPr>
              <a:t>sağlığına,</a:t>
            </a:r>
            <a:r>
              <a:rPr sz="1800" b="1" spc="-35" dirty="0">
                <a:solidFill>
                  <a:srgbClr val="231F20"/>
                </a:solidFill>
                <a:latin typeface="Arial"/>
                <a:cs typeface="Arial"/>
              </a:rPr>
              <a:t> </a:t>
            </a:r>
            <a:r>
              <a:rPr sz="1800" b="1" spc="-40" dirty="0">
                <a:solidFill>
                  <a:srgbClr val="231F20"/>
                </a:solidFill>
                <a:latin typeface="Arial"/>
                <a:cs typeface="Arial"/>
              </a:rPr>
              <a:t>yaşamına,</a:t>
            </a:r>
            <a:r>
              <a:rPr sz="1800" b="1" spc="-35" dirty="0">
                <a:solidFill>
                  <a:srgbClr val="231F20"/>
                </a:solidFill>
                <a:latin typeface="Arial"/>
                <a:cs typeface="Arial"/>
              </a:rPr>
              <a:t> </a:t>
            </a:r>
            <a:r>
              <a:rPr sz="1800" b="1" spc="-25" dirty="0">
                <a:solidFill>
                  <a:srgbClr val="231F20"/>
                </a:solidFill>
                <a:latin typeface="Arial"/>
                <a:cs typeface="Arial"/>
              </a:rPr>
              <a:t>gelişimine</a:t>
            </a:r>
            <a:r>
              <a:rPr sz="1800" b="1" spc="-35" dirty="0">
                <a:solidFill>
                  <a:srgbClr val="231F20"/>
                </a:solidFill>
                <a:latin typeface="Arial"/>
                <a:cs typeface="Arial"/>
              </a:rPr>
              <a:t> </a:t>
            </a:r>
            <a:r>
              <a:rPr sz="1800" b="1" dirty="0">
                <a:solidFill>
                  <a:srgbClr val="231F20"/>
                </a:solidFill>
                <a:latin typeface="Arial"/>
                <a:cs typeface="Arial"/>
              </a:rPr>
              <a:t>veya</a:t>
            </a:r>
            <a:r>
              <a:rPr sz="1800" b="1" spc="-35" dirty="0">
                <a:solidFill>
                  <a:srgbClr val="231F20"/>
                </a:solidFill>
                <a:latin typeface="Arial"/>
                <a:cs typeface="Arial"/>
              </a:rPr>
              <a:t> </a:t>
            </a:r>
            <a:r>
              <a:rPr sz="1800" b="1" spc="-10" dirty="0">
                <a:solidFill>
                  <a:srgbClr val="231F20"/>
                </a:solidFill>
                <a:latin typeface="Arial"/>
                <a:cs typeface="Arial"/>
              </a:rPr>
              <a:t>onuruna </a:t>
            </a:r>
            <a:r>
              <a:rPr sz="1800" b="1" dirty="0">
                <a:solidFill>
                  <a:srgbClr val="231F20"/>
                </a:solidFill>
                <a:latin typeface="Arial"/>
                <a:cs typeface="Arial"/>
              </a:rPr>
              <a:t>zarar</a:t>
            </a:r>
            <a:r>
              <a:rPr sz="1800" b="1" spc="-10" dirty="0">
                <a:solidFill>
                  <a:srgbClr val="231F20"/>
                </a:solidFill>
                <a:latin typeface="Arial"/>
                <a:cs typeface="Arial"/>
              </a:rPr>
              <a:t> </a:t>
            </a:r>
            <a:r>
              <a:rPr sz="1800" b="1" dirty="0">
                <a:solidFill>
                  <a:srgbClr val="231F20"/>
                </a:solidFill>
                <a:latin typeface="Arial"/>
                <a:cs typeface="Arial"/>
              </a:rPr>
              <a:t>veren ya</a:t>
            </a:r>
            <a:r>
              <a:rPr sz="1800" b="1" spc="5" dirty="0">
                <a:solidFill>
                  <a:srgbClr val="231F20"/>
                </a:solidFill>
                <a:latin typeface="Arial"/>
                <a:cs typeface="Arial"/>
              </a:rPr>
              <a:t> </a:t>
            </a:r>
            <a:r>
              <a:rPr sz="1800" b="1" dirty="0">
                <a:solidFill>
                  <a:srgbClr val="231F20"/>
                </a:solidFill>
                <a:latin typeface="Arial"/>
                <a:cs typeface="Arial"/>
              </a:rPr>
              <a:t>da zarar</a:t>
            </a:r>
            <a:r>
              <a:rPr sz="1800" b="1" spc="5" dirty="0">
                <a:solidFill>
                  <a:srgbClr val="231F20"/>
                </a:solidFill>
                <a:latin typeface="Arial"/>
                <a:cs typeface="Arial"/>
              </a:rPr>
              <a:t> </a:t>
            </a:r>
            <a:r>
              <a:rPr sz="1800" b="1" dirty="0">
                <a:solidFill>
                  <a:srgbClr val="231F20"/>
                </a:solidFill>
                <a:latin typeface="Arial"/>
                <a:cs typeface="Arial"/>
              </a:rPr>
              <a:t>verebilme </a:t>
            </a:r>
            <a:r>
              <a:rPr sz="1800" b="1" spc="-30" dirty="0">
                <a:solidFill>
                  <a:srgbClr val="231F20"/>
                </a:solidFill>
                <a:latin typeface="Arial"/>
                <a:cs typeface="Arial"/>
              </a:rPr>
              <a:t>olasılığı</a:t>
            </a:r>
            <a:r>
              <a:rPr sz="1800" b="1" spc="5" dirty="0">
                <a:solidFill>
                  <a:srgbClr val="231F20"/>
                </a:solidFill>
                <a:latin typeface="Arial"/>
                <a:cs typeface="Arial"/>
              </a:rPr>
              <a:t> </a:t>
            </a:r>
            <a:r>
              <a:rPr sz="1800" b="1" spc="-10" dirty="0">
                <a:solidFill>
                  <a:srgbClr val="231F20"/>
                </a:solidFill>
                <a:latin typeface="Arial"/>
                <a:cs typeface="Arial"/>
              </a:rPr>
              <a:t>yüksek, kasıtlı</a:t>
            </a:r>
            <a:r>
              <a:rPr sz="1800" b="1" spc="-95" dirty="0">
                <a:solidFill>
                  <a:srgbClr val="231F20"/>
                </a:solidFill>
                <a:latin typeface="Arial"/>
                <a:cs typeface="Arial"/>
              </a:rPr>
              <a:t> </a:t>
            </a:r>
            <a:r>
              <a:rPr sz="1800" b="1" spc="-10" dirty="0">
                <a:solidFill>
                  <a:srgbClr val="231F20"/>
                </a:solidFill>
                <a:latin typeface="Arial"/>
                <a:cs typeface="Arial"/>
              </a:rPr>
              <a:t>fiziksel</a:t>
            </a:r>
            <a:r>
              <a:rPr sz="1800" b="1" spc="-90" dirty="0">
                <a:solidFill>
                  <a:srgbClr val="231F20"/>
                </a:solidFill>
                <a:latin typeface="Arial"/>
                <a:cs typeface="Arial"/>
              </a:rPr>
              <a:t> </a:t>
            </a:r>
            <a:r>
              <a:rPr sz="1800" b="1" spc="-20" dirty="0">
                <a:solidFill>
                  <a:srgbClr val="231F20"/>
                </a:solidFill>
                <a:latin typeface="Arial"/>
                <a:cs typeface="Arial"/>
              </a:rPr>
              <a:t>güç</a:t>
            </a:r>
            <a:r>
              <a:rPr sz="1800" b="1" spc="-95" dirty="0">
                <a:solidFill>
                  <a:srgbClr val="231F20"/>
                </a:solidFill>
                <a:latin typeface="Arial"/>
                <a:cs typeface="Arial"/>
              </a:rPr>
              <a:t> </a:t>
            </a:r>
            <a:r>
              <a:rPr sz="1800" b="1" spc="-10" dirty="0">
                <a:solidFill>
                  <a:srgbClr val="231F20"/>
                </a:solidFill>
                <a:latin typeface="Arial"/>
                <a:cs typeface="Arial"/>
              </a:rPr>
              <a:t>kullanılmasıdır.</a:t>
            </a:r>
            <a:endParaRPr sz="1800">
              <a:latin typeface="Arial"/>
              <a:cs typeface="Arial"/>
            </a:endParaRPr>
          </a:p>
        </p:txBody>
      </p:sp>
      <p:sp>
        <p:nvSpPr>
          <p:cNvPr id="8"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1750" y="0"/>
            <a:ext cx="10908421" cy="7776448"/>
            <a:chOff x="0" y="0"/>
            <a:chExt cx="10908421" cy="7776448"/>
          </a:xfrm>
        </p:grpSpPr>
        <p:pic>
          <p:nvPicPr>
            <p:cNvPr id="3" name="object 3"/>
            <p:cNvPicPr/>
            <p:nvPr/>
          </p:nvPicPr>
          <p:blipFill>
            <a:blip r:embed="rId2"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3"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568022" y="780728"/>
            <a:ext cx="1460660" cy="1451028"/>
          </a:xfrm>
          <a:prstGeom prst="rect">
            <a:avLst/>
          </a:prstGeom>
        </p:spPr>
      </p:pic>
      <p:grpSp>
        <p:nvGrpSpPr>
          <p:cNvPr id="12" name="object 12"/>
          <p:cNvGrpSpPr/>
          <p:nvPr/>
        </p:nvGrpSpPr>
        <p:grpSpPr>
          <a:xfrm>
            <a:off x="1934999" y="2560048"/>
            <a:ext cx="1457960" cy="2656205"/>
            <a:chOff x="1934999" y="2560048"/>
            <a:chExt cx="1457960" cy="2656205"/>
          </a:xfrm>
        </p:grpSpPr>
        <p:sp>
          <p:nvSpPr>
            <p:cNvPr id="13" name="object 13"/>
            <p:cNvSpPr/>
            <p:nvPr/>
          </p:nvSpPr>
          <p:spPr>
            <a:xfrm>
              <a:off x="1934999" y="2679476"/>
              <a:ext cx="1209040" cy="2417445"/>
            </a:xfrm>
            <a:custGeom>
              <a:avLst/>
              <a:gdLst/>
              <a:ahLst/>
              <a:cxnLst/>
              <a:rect l="l" t="t" r="r" b="b"/>
              <a:pathLst>
                <a:path w="1209039" h="2417445">
                  <a:moveTo>
                    <a:pt x="1208519" y="0"/>
                  </a:moveTo>
                  <a:lnTo>
                    <a:pt x="1159914" y="959"/>
                  </a:lnTo>
                  <a:lnTo>
                    <a:pt x="1111797" y="3814"/>
                  </a:lnTo>
                  <a:lnTo>
                    <a:pt x="1064203" y="8527"/>
                  </a:lnTo>
                  <a:lnTo>
                    <a:pt x="1017168" y="15064"/>
                  </a:lnTo>
                  <a:lnTo>
                    <a:pt x="970728" y="23387"/>
                  </a:lnTo>
                  <a:lnTo>
                    <a:pt x="924920" y="33462"/>
                  </a:lnTo>
                  <a:lnTo>
                    <a:pt x="879779" y="45250"/>
                  </a:lnTo>
                  <a:lnTo>
                    <a:pt x="835342" y="58718"/>
                  </a:lnTo>
                  <a:lnTo>
                    <a:pt x="791645" y="73827"/>
                  </a:lnTo>
                  <a:lnTo>
                    <a:pt x="748723" y="90543"/>
                  </a:lnTo>
                  <a:lnTo>
                    <a:pt x="706614" y="108829"/>
                  </a:lnTo>
                  <a:lnTo>
                    <a:pt x="665353" y="128650"/>
                  </a:lnTo>
                  <a:lnTo>
                    <a:pt x="624976" y="149968"/>
                  </a:lnTo>
                  <a:lnTo>
                    <a:pt x="585519" y="172748"/>
                  </a:lnTo>
                  <a:lnTo>
                    <a:pt x="547018" y="196954"/>
                  </a:lnTo>
                  <a:lnTo>
                    <a:pt x="509510" y="222550"/>
                  </a:lnTo>
                  <a:lnTo>
                    <a:pt x="473031" y="249500"/>
                  </a:lnTo>
                  <a:lnTo>
                    <a:pt x="437617" y="277767"/>
                  </a:lnTo>
                  <a:lnTo>
                    <a:pt x="403303" y="307315"/>
                  </a:lnTo>
                  <a:lnTo>
                    <a:pt x="370126" y="338109"/>
                  </a:lnTo>
                  <a:lnTo>
                    <a:pt x="338123" y="370112"/>
                  </a:lnTo>
                  <a:lnTo>
                    <a:pt x="307328" y="403288"/>
                  </a:lnTo>
                  <a:lnTo>
                    <a:pt x="277779" y="437601"/>
                  </a:lnTo>
                  <a:lnTo>
                    <a:pt x="249511" y="473015"/>
                  </a:lnTo>
                  <a:lnTo>
                    <a:pt x="222561" y="509494"/>
                  </a:lnTo>
                  <a:lnTo>
                    <a:pt x="196964" y="547001"/>
                  </a:lnTo>
                  <a:lnTo>
                    <a:pt x="172757" y="585502"/>
                  </a:lnTo>
                  <a:lnTo>
                    <a:pt x="149976" y="624959"/>
                  </a:lnTo>
                  <a:lnTo>
                    <a:pt x="128657" y="665336"/>
                  </a:lnTo>
                  <a:lnTo>
                    <a:pt x="108835" y="706598"/>
                  </a:lnTo>
                  <a:lnTo>
                    <a:pt x="90548" y="748707"/>
                  </a:lnTo>
                  <a:lnTo>
                    <a:pt x="73831" y="791630"/>
                  </a:lnTo>
                  <a:lnTo>
                    <a:pt x="58721" y="835328"/>
                  </a:lnTo>
                  <a:lnTo>
                    <a:pt x="45253" y="879766"/>
                  </a:lnTo>
                  <a:lnTo>
                    <a:pt x="33464" y="924908"/>
                  </a:lnTo>
                  <a:lnTo>
                    <a:pt x="23389" y="970717"/>
                  </a:lnTo>
                  <a:lnTo>
                    <a:pt x="15065" y="1017159"/>
                  </a:lnTo>
                  <a:lnTo>
                    <a:pt x="8528" y="1064196"/>
                  </a:lnTo>
                  <a:lnTo>
                    <a:pt x="3814" y="1111792"/>
                  </a:lnTo>
                  <a:lnTo>
                    <a:pt x="959" y="1159912"/>
                  </a:lnTo>
                  <a:lnTo>
                    <a:pt x="0" y="1208519"/>
                  </a:lnTo>
                  <a:lnTo>
                    <a:pt x="959" y="1257125"/>
                  </a:lnTo>
                  <a:lnTo>
                    <a:pt x="3814" y="1305244"/>
                  </a:lnTo>
                  <a:lnTo>
                    <a:pt x="8528" y="1352839"/>
                  </a:lnTo>
                  <a:lnTo>
                    <a:pt x="15065" y="1399876"/>
                  </a:lnTo>
                  <a:lnTo>
                    <a:pt x="23389" y="1446316"/>
                  </a:lnTo>
                  <a:lnTo>
                    <a:pt x="33464" y="1492125"/>
                  </a:lnTo>
                  <a:lnTo>
                    <a:pt x="45253" y="1537266"/>
                  </a:lnTo>
                  <a:lnTo>
                    <a:pt x="58721" y="1581704"/>
                  </a:lnTo>
                  <a:lnTo>
                    <a:pt x="73831" y="1625401"/>
                  </a:lnTo>
                  <a:lnTo>
                    <a:pt x="90548" y="1668323"/>
                  </a:lnTo>
                  <a:lnTo>
                    <a:pt x="108835" y="1710432"/>
                  </a:lnTo>
                  <a:lnTo>
                    <a:pt x="128657" y="1751693"/>
                  </a:lnTo>
                  <a:lnTo>
                    <a:pt x="149976" y="1792070"/>
                  </a:lnTo>
                  <a:lnTo>
                    <a:pt x="172757" y="1831527"/>
                  </a:lnTo>
                  <a:lnTo>
                    <a:pt x="196964" y="1870027"/>
                  </a:lnTo>
                  <a:lnTo>
                    <a:pt x="222561" y="1907534"/>
                  </a:lnTo>
                  <a:lnTo>
                    <a:pt x="249511" y="1944013"/>
                  </a:lnTo>
                  <a:lnTo>
                    <a:pt x="277779" y="1979426"/>
                  </a:lnTo>
                  <a:lnTo>
                    <a:pt x="307328" y="2013739"/>
                  </a:lnTo>
                  <a:lnTo>
                    <a:pt x="338123" y="2046915"/>
                  </a:lnTo>
                  <a:lnTo>
                    <a:pt x="370126" y="2078918"/>
                  </a:lnTo>
                  <a:lnTo>
                    <a:pt x="403303" y="2109711"/>
                  </a:lnTo>
                  <a:lnTo>
                    <a:pt x="437617" y="2139259"/>
                  </a:lnTo>
                  <a:lnTo>
                    <a:pt x="473031" y="2167526"/>
                  </a:lnTo>
                  <a:lnTo>
                    <a:pt x="509510" y="2194476"/>
                  </a:lnTo>
                  <a:lnTo>
                    <a:pt x="547018" y="2220071"/>
                  </a:lnTo>
                  <a:lnTo>
                    <a:pt x="585519" y="2244277"/>
                  </a:lnTo>
                  <a:lnTo>
                    <a:pt x="624976" y="2267057"/>
                  </a:lnTo>
                  <a:lnTo>
                    <a:pt x="665353" y="2288376"/>
                  </a:lnTo>
                  <a:lnTo>
                    <a:pt x="706614" y="2308196"/>
                  </a:lnTo>
                  <a:lnTo>
                    <a:pt x="748723" y="2326482"/>
                  </a:lnTo>
                  <a:lnTo>
                    <a:pt x="791645" y="2343198"/>
                  </a:lnTo>
                  <a:lnTo>
                    <a:pt x="835342" y="2358307"/>
                  </a:lnTo>
                  <a:lnTo>
                    <a:pt x="879779" y="2371775"/>
                  </a:lnTo>
                  <a:lnTo>
                    <a:pt x="924920" y="2383563"/>
                  </a:lnTo>
                  <a:lnTo>
                    <a:pt x="970728" y="2393637"/>
                  </a:lnTo>
                  <a:lnTo>
                    <a:pt x="1017168" y="2401961"/>
                  </a:lnTo>
                  <a:lnTo>
                    <a:pt x="1064203" y="2408497"/>
                  </a:lnTo>
                  <a:lnTo>
                    <a:pt x="1111797" y="2413211"/>
                  </a:lnTo>
                  <a:lnTo>
                    <a:pt x="1159914" y="2416066"/>
                  </a:lnTo>
                  <a:lnTo>
                    <a:pt x="1208519" y="2417025"/>
                  </a:lnTo>
                  <a:lnTo>
                    <a:pt x="1208519" y="0"/>
                  </a:lnTo>
                  <a:close/>
                </a:path>
              </a:pathLst>
            </a:custGeom>
            <a:solidFill>
              <a:srgbClr val="D2232A"/>
            </a:solidFill>
          </p:spPr>
          <p:txBody>
            <a:bodyPr wrap="square" lIns="0" tIns="0" rIns="0" bIns="0" rtlCol="0"/>
            <a:lstStyle/>
            <a:p>
              <a:endParaRPr/>
            </a:p>
          </p:txBody>
        </p:sp>
        <p:sp>
          <p:nvSpPr>
            <p:cNvPr id="14" name="object 14"/>
            <p:cNvSpPr/>
            <p:nvPr/>
          </p:nvSpPr>
          <p:spPr>
            <a:xfrm>
              <a:off x="3143516" y="2560048"/>
              <a:ext cx="249554" cy="2656205"/>
            </a:xfrm>
            <a:custGeom>
              <a:avLst/>
              <a:gdLst/>
              <a:ahLst/>
              <a:cxnLst/>
              <a:rect l="l" t="t" r="r" b="b"/>
              <a:pathLst>
                <a:path w="249554" h="2656204">
                  <a:moveTo>
                    <a:pt x="141435" y="0"/>
                  </a:moveTo>
                  <a:lnTo>
                    <a:pt x="107573" y="0"/>
                  </a:lnTo>
                  <a:lnTo>
                    <a:pt x="74833" y="7961"/>
                  </a:lnTo>
                  <a:lnTo>
                    <a:pt x="45461" y="23883"/>
                  </a:lnTo>
                  <a:lnTo>
                    <a:pt x="21701" y="47767"/>
                  </a:lnTo>
                  <a:lnTo>
                    <a:pt x="5799" y="79613"/>
                  </a:lnTo>
                  <a:lnTo>
                    <a:pt x="0" y="119419"/>
                  </a:lnTo>
                  <a:lnTo>
                    <a:pt x="0" y="2536445"/>
                  </a:lnTo>
                  <a:lnTo>
                    <a:pt x="5799" y="2576258"/>
                  </a:lnTo>
                  <a:lnTo>
                    <a:pt x="45461" y="2631996"/>
                  </a:lnTo>
                  <a:lnTo>
                    <a:pt x="107573" y="2655884"/>
                  </a:lnTo>
                  <a:lnTo>
                    <a:pt x="141435" y="2655884"/>
                  </a:lnTo>
                  <a:lnTo>
                    <a:pt x="203547" y="2631996"/>
                  </a:lnTo>
                  <a:lnTo>
                    <a:pt x="243209" y="2576258"/>
                  </a:lnTo>
                  <a:lnTo>
                    <a:pt x="249008" y="2536445"/>
                  </a:lnTo>
                  <a:lnTo>
                    <a:pt x="249008" y="119419"/>
                  </a:lnTo>
                  <a:lnTo>
                    <a:pt x="243209" y="79613"/>
                  </a:lnTo>
                  <a:lnTo>
                    <a:pt x="203547" y="23883"/>
                  </a:lnTo>
                  <a:lnTo>
                    <a:pt x="141435" y="0"/>
                  </a:lnTo>
                  <a:close/>
                </a:path>
              </a:pathLst>
            </a:custGeom>
            <a:solidFill>
              <a:srgbClr val="F0C5B4"/>
            </a:solidFill>
          </p:spPr>
          <p:txBody>
            <a:bodyPr wrap="square" lIns="0" tIns="0" rIns="0" bIns="0" rtlCol="0"/>
            <a:lstStyle/>
            <a:p>
              <a:endParaRPr/>
            </a:p>
          </p:txBody>
        </p:sp>
      </p:grpSp>
      <p:sp>
        <p:nvSpPr>
          <p:cNvPr id="15" name="object 15"/>
          <p:cNvSpPr txBox="1"/>
          <p:nvPr/>
        </p:nvSpPr>
        <p:spPr>
          <a:xfrm>
            <a:off x="2453299" y="3344133"/>
            <a:ext cx="612140" cy="1087755"/>
          </a:xfrm>
          <a:prstGeom prst="rect">
            <a:avLst/>
          </a:prstGeom>
        </p:spPr>
        <p:txBody>
          <a:bodyPr vert="vert270" wrap="square" lIns="0" tIns="12700" rIns="0" bIns="0" rtlCol="0">
            <a:spAutoFit/>
          </a:bodyPr>
          <a:lstStyle/>
          <a:p>
            <a:pPr marL="12700" marR="5080" indent="126364">
              <a:lnSpc>
                <a:spcPct val="100000"/>
              </a:lnSpc>
              <a:spcBef>
                <a:spcPts val="100"/>
              </a:spcBef>
            </a:pPr>
            <a:r>
              <a:rPr sz="1800" b="1" spc="-10" dirty="0">
                <a:solidFill>
                  <a:srgbClr val="FFFFFF"/>
                </a:solidFill>
                <a:latin typeface="Arial"/>
                <a:cs typeface="Arial"/>
              </a:rPr>
              <a:t>CİNSEL </a:t>
            </a:r>
            <a:r>
              <a:rPr sz="1800" b="1" spc="-40" dirty="0">
                <a:solidFill>
                  <a:srgbClr val="FFFFFF"/>
                </a:solidFill>
                <a:latin typeface="Arial"/>
                <a:cs typeface="Arial"/>
              </a:rPr>
              <a:t>İSTİSMAR</a:t>
            </a:r>
            <a:endParaRPr sz="1800">
              <a:latin typeface="Arial"/>
              <a:cs typeface="Arial"/>
            </a:endParaRPr>
          </a:p>
        </p:txBody>
      </p:sp>
      <p:sp>
        <p:nvSpPr>
          <p:cNvPr id="16" name="object 16"/>
          <p:cNvSpPr txBox="1"/>
          <p:nvPr/>
        </p:nvSpPr>
        <p:spPr>
          <a:xfrm>
            <a:off x="3551299" y="3212353"/>
            <a:ext cx="6439535" cy="1397000"/>
          </a:xfrm>
          <a:prstGeom prst="rect">
            <a:avLst/>
          </a:prstGeom>
        </p:spPr>
        <p:txBody>
          <a:bodyPr vert="horz" wrap="square" lIns="0" tIns="12700" rIns="0" bIns="0" rtlCol="0">
            <a:spAutoFit/>
          </a:bodyPr>
          <a:lstStyle/>
          <a:p>
            <a:pPr marL="12700" marR="2206625">
              <a:lnSpc>
                <a:spcPct val="100000"/>
              </a:lnSpc>
              <a:spcBef>
                <a:spcPts val="100"/>
              </a:spcBef>
            </a:pPr>
            <a:r>
              <a:rPr sz="1800" b="1" spc="-40" dirty="0">
                <a:solidFill>
                  <a:srgbClr val="231F20"/>
                </a:solidFill>
                <a:latin typeface="Arial"/>
                <a:cs typeface="Arial"/>
              </a:rPr>
              <a:t>Çocuğun</a:t>
            </a:r>
            <a:r>
              <a:rPr sz="1800" b="1" spc="-25" dirty="0">
                <a:solidFill>
                  <a:srgbClr val="231F20"/>
                </a:solidFill>
                <a:latin typeface="Arial"/>
                <a:cs typeface="Arial"/>
              </a:rPr>
              <a:t> </a:t>
            </a:r>
            <a:r>
              <a:rPr sz="1800" b="1" dirty="0">
                <a:solidFill>
                  <a:srgbClr val="231F20"/>
                </a:solidFill>
                <a:latin typeface="Arial"/>
                <a:cs typeface="Arial"/>
              </a:rPr>
              <a:t>tam</a:t>
            </a:r>
            <a:r>
              <a:rPr sz="1800" b="1" spc="-20" dirty="0">
                <a:solidFill>
                  <a:srgbClr val="231F20"/>
                </a:solidFill>
                <a:latin typeface="Arial"/>
                <a:cs typeface="Arial"/>
              </a:rPr>
              <a:t> </a:t>
            </a:r>
            <a:r>
              <a:rPr sz="1800" b="1" dirty="0">
                <a:solidFill>
                  <a:srgbClr val="231F20"/>
                </a:solidFill>
                <a:latin typeface="Arial"/>
                <a:cs typeface="Arial"/>
              </a:rPr>
              <a:t>olarak</a:t>
            </a:r>
            <a:r>
              <a:rPr sz="1800" b="1" spc="-20" dirty="0">
                <a:solidFill>
                  <a:srgbClr val="231F20"/>
                </a:solidFill>
                <a:latin typeface="Arial"/>
                <a:cs typeface="Arial"/>
              </a:rPr>
              <a:t> </a:t>
            </a:r>
            <a:r>
              <a:rPr sz="1800" b="1" spc="-10" dirty="0">
                <a:solidFill>
                  <a:srgbClr val="231F20"/>
                </a:solidFill>
                <a:latin typeface="Arial"/>
                <a:cs typeface="Arial"/>
              </a:rPr>
              <a:t>anlayamadığı, </a:t>
            </a:r>
            <a:r>
              <a:rPr sz="1800" b="1" dirty="0">
                <a:solidFill>
                  <a:srgbClr val="231F20"/>
                </a:solidFill>
                <a:latin typeface="Arial"/>
                <a:cs typeface="Arial"/>
              </a:rPr>
              <a:t>onay</a:t>
            </a:r>
            <a:r>
              <a:rPr sz="1800" b="1" spc="-80" dirty="0">
                <a:solidFill>
                  <a:srgbClr val="231F20"/>
                </a:solidFill>
                <a:latin typeface="Arial"/>
                <a:cs typeface="Arial"/>
              </a:rPr>
              <a:t> </a:t>
            </a:r>
            <a:r>
              <a:rPr sz="1800" b="1" spc="-25" dirty="0">
                <a:solidFill>
                  <a:srgbClr val="231F20"/>
                </a:solidFill>
                <a:latin typeface="Arial"/>
                <a:cs typeface="Arial"/>
              </a:rPr>
              <a:t>vermesinin</a:t>
            </a:r>
            <a:r>
              <a:rPr sz="1800" b="1" spc="-75" dirty="0">
                <a:solidFill>
                  <a:srgbClr val="231F20"/>
                </a:solidFill>
                <a:latin typeface="Arial"/>
                <a:cs typeface="Arial"/>
              </a:rPr>
              <a:t> </a:t>
            </a:r>
            <a:r>
              <a:rPr sz="1800" b="1" spc="-30" dirty="0">
                <a:solidFill>
                  <a:srgbClr val="231F20"/>
                </a:solidFill>
                <a:latin typeface="Arial"/>
                <a:cs typeface="Arial"/>
              </a:rPr>
              <a:t>mümkün</a:t>
            </a:r>
            <a:r>
              <a:rPr sz="1800" b="1" spc="-75" dirty="0">
                <a:solidFill>
                  <a:srgbClr val="231F20"/>
                </a:solidFill>
                <a:latin typeface="Arial"/>
                <a:cs typeface="Arial"/>
              </a:rPr>
              <a:t> </a:t>
            </a:r>
            <a:r>
              <a:rPr sz="1800" b="1" spc="-25" dirty="0">
                <a:solidFill>
                  <a:srgbClr val="231F20"/>
                </a:solidFill>
                <a:latin typeface="Arial"/>
                <a:cs typeface="Arial"/>
              </a:rPr>
              <a:t>olamayacağı, </a:t>
            </a:r>
            <a:r>
              <a:rPr sz="1800" b="1" spc="-35" dirty="0">
                <a:solidFill>
                  <a:srgbClr val="231F20"/>
                </a:solidFill>
                <a:latin typeface="Arial"/>
                <a:cs typeface="Arial"/>
              </a:rPr>
              <a:t>gelişimsel</a:t>
            </a:r>
            <a:r>
              <a:rPr sz="1800" b="1" spc="-75" dirty="0">
                <a:solidFill>
                  <a:srgbClr val="231F20"/>
                </a:solidFill>
                <a:latin typeface="Arial"/>
                <a:cs typeface="Arial"/>
              </a:rPr>
              <a:t> </a:t>
            </a:r>
            <a:r>
              <a:rPr sz="1800" b="1" dirty="0">
                <a:solidFill>
                  <a:srgbClr val="231F20"/>
                </a:solidFill>
                <a:latin typeface="Arial"/>
                <a:cs typeface="Arial"/>
              </a:rPr>
              <a:t>olarak</a:t>
            </a:r>
            <a:r>
              <a:rPr sz="1800" b="1" spc="-70" dirty="0">
                <a:solidFill>
                  <a:srgbClr val="231F20"/>
                </a:solidFill>
                <a:latin typeface="Arial"/>
                <a:cs typeface="Arial"/>
              </a:rPr>
              <a:t> </a:t>
            </a:r>
            <a:r>
              <a:rPr sz="1800" b="1" dirty="0">
                <a:solidFill>
                  <a:srgbClr val="231F20"/>
                </a:solidFill>
                <a:latin typeface="Arial"/>
                <a:cs typeface="Arial"/>
              </a:rPr>
              <a:t>hazır</a:t>
            </a:r>
            <a:r>
              <a:rPr sz="1800" b="1" spc="-70" dirty="0">
                <a:solidFill>
                  <a:srgbClr val="231F20"/>
                </a:solidFill>
                <a:latin typeface="Arial"/>
                <a:cs typeface="Arial"/>
              </a:rPr>
              <a:t> </a:t>
            </a:r>
            <a:r>
              <a:rPr sz="1800" b="1" dirty="0">
                <a:solidFill>
                  <a:srgbClr val="231F20"/>
                </a:solidFill>
                <a:latin typeface="Arial"/>
                <a:cs typeface="Arial"/>
              </a:rPr>
              <a:t>olmadığı</a:t>
            </a:r>
            <a:r>
              <a:rPr sz="1800" b="1" spc="-70" dirty="0">
                <a:solidFill>
                  <a:srgbClr val="231F20"/>
                </a:solidFill>
                <a:latin typeface="Arial"/>
                <a:cs typeface="Arial"/>
              </a:rPr>
              <a:t> </a:t>
            </a:r>
            <a:r>
              <a:rPr sz="1800" b="1" dirty="0">
                <a:solidFill>
                  <a:srgbClr val="231F20"/>
                </a:solidFill>
                <a:latin typeface="Arial"/>
                <a:cs typeface="Arial"/>
              </a:rPr>
              <a:t>ya</a:t>
            </a:r>
            <a:r>
              <a:rPr sz="1800" b="1" spc="-70" dirty="0">
                <a:solidFill>
                  <a:srgbClr val="231F20"/>
                </a:solidFill>
                <a:latin typeface="Arial"/>
                <a:cs typeface="Arial"/>
              </a:rPr>
              <a:t> </a:t>
            </a:r>
            <a:r>
              <a:rPr sz="1800" b="1" spc="-25" dirty="0">
                <a:solidFill>
                  <a:srgbClr val="231F20"/>
                </a:solidFill>
                <a:latin typeface="Arial"/>
                <a:cs typeface="Arial"/>
              </a:rPr>
              <a:t>da</a:t>
            </a:r>
            <a:endParaRPr sz="1800">
              <a:latin typeface="Arial"/>
              <a:cs typeface="Arial"/>
            </a:endParaRPr>
          </a:p>
          <a:p>
            <a:pPr marL="12700" marR="5080">
              <a:lnSpc>
                <a:spcPct val="100000"/>
              </a:lnSpc>
            </a:pPr>
            <a:r>
              <a:rPr sz="1800" b="1" spc="-10" dirty="0">
                <a:solidFill>
                  <a:srgbClr val="231F20"/>
                </a:solidFill>
                <a:latin typeface="Arial"/>
                <a:cs typeface="Arial"/>
              </a:rPr>
              <a:t>toplumun</a:t>
            </a:r>
            <a:r>
              <a:rPr sz="1800" b="1" spc="-60" dirty="0">
                <a:solidFill>
                  <a:srgbClr val="231F20"/>
                </a:solidFill>
                <a:latin typeface="Arial"/>
                <a:cs typeface="Arial"/>
              </a:rPr>
              <a:t> </a:t>
            </a:r>
            <a:r>
              <a:rPr sz="1800" b="1" spc="-25" dirty="0">
                <a:solidFill>
                  <a:srgbClr val="231F20"/>
                </a:solidFill>
                <a:latin typeface="Arial"/>
                <a:cs typeface="Arial"/>
              </a:rPr>
              <a:t>yasalarına,</a:t>
            </a:r>
            <a:r>
              <a:rPr sz="1800" b="1" spc="-55" dirty="0">
                <a:solidFill>
                  <a:srgbClr val="231F20"/>
                </a:solidFill>
                <a:latin typeface="Arial"/>
                <a:cs typeface="Arial"/>
              </a:rPr>
              <a:t> </a:t>
            </a:r>
            <a:r>
              <a:rPr sz="1800" b="1" spc="-65" dirty="0">
                <a:solidFill>
                  <a:srgbClr val="231F20"/>
                </a:solidFill>
                <a:latin typeface="Arial"/>
                <a:cs typeface="Arial"/>
              </a:rPr>
              <a:t>sosyal</a:t>
            </a:r>
            <a:r>
              <a:rPr sz="1800" b="1" spc="-55" dirty="0">
                <a:solidFill>
                  <a:srgbClr val="231F20"/>
                </a:solidFill>
                <a:latin typeface="Arial"/>
                <a:cs typeface="Arial"/>
              </a:rPr>
              <a:t> </a:t>
            </a:r>
            <a:r>
              <a:rPr sz="1800" b="1" spc="-20" dirty="0">
                <a:solidFill>
                  <a:srgbClr val="231F20"/>
                </a:solidFill>
                <a:latin typeface="Arial"/>
                <a:cs typeface="Arial"/>
              </a:rPr>
              <a:t>normlarına</a:t>
            </a:r>
            <a:r>
              <a:rPr sz="1800" b="1" spc="-55" dirty="0">
                <a:solidFill>
                  <a:srgbClr val="231F20"/>
                </a:solidFill>
                <a:latin typeface="Arial"/>
                <a:cs typeface="Arial"/>
              </a:rPr>
              <a:t> </a:t>
            </a:r>
            <a:r>
              <a:rPr sz="1800" b="1" dirty="0">
                <a:solidFill>
                  <a:srgbClr val="231F20"/>
                </a:solidFill>
                <a:latin typeface="Arial"/>
                <a:cs typeface="Arial"/>
              </a:rPr>
              <a:t>aykırı</a:t>
            </a:r>
            <a:r>
              <a:rPr sz="1800" b="1" spc="-60" dirty="0">
                <a:solidFill>
                  <a:srgbClr val="231F20"/>
                </a:solidFill>
                <a:latin typeface="Arial"/>
                <a:cs typeface="Arial"/>
              </a:rPr>
              <a:t> </a:t>
            </a:r>
            <a:r>
              <a:rPr sz="1800" b="1" spc="-30" dirty="0">
                <a:solidFill>
                  <a:srgbClr val="231F20"/>
                </a:solidFill>
                <a:latin typeface="Arial"/>
                <a:cs typeface="Arial"/>
              </a:rPr>
              <a:t>olacak</a:t>
            </a:r>
            <a:r>
              <a:rPr sz="1800" b="1" spc="-55" dirty="0">
                <a:solidFill>
                  <a:srgbClr val="231F20"/>
                </a:solidFill>
                <a:latin typeface="Arial"/>
                <a:cs typeface="Arial"/>
              </a:rPr>
              <a:t> </a:t>
            </a:r>
            <a:r>
              <a:rPr sz="1800" b="1" spc="-10" dirty="0">
                <a:solidFill>
                  <a:srgbClr val="231F20"/>
                </a:solidFill>
                <a:latin typeface="Arial"/>
                <a:cs typeface="Arial"/>
              </a:rPr>
              <a:t>şekilde </a:t>
            </a:r>
            <a:r>
              <a:rPr sz="1800" b="1" dirty="0">
                <a:solidFill>
                  <a:srgbClr val="231F20"/>
                </a:solidFill>
                <a:latin typeface="Arial"/>
                <a:cs typeface="Arial"/>
              </a:rPr>
              <a:t>bir</a:t>
            </a:r>
            <a:r>
              <a:rPr sz="1800" b="1" spc="-10" dirty="0">
                <a:solidFill>
                  <a:srgbClr val="231F20"/>
                </a:solidFill>
                <a:latin typeface="Arial"/>
                <a:cs typeface="Arial"/>
              </a:rPr>
              <a:t> </a:t>
            </a:r>
            <a:r>
              <a:rPr sz="1800" b="1" spc="-60" dirty="0">
                <a:solidFill>
                  <a:srgbClr val="231F20"/>
                </a:solidFill>
                <a:latin typeface="Arial"/>
                <a:cs typeface="Arial"/>
              </a:rPr>
              <a:t>cinsel</a:t>
            </a:r>
            <a:r>
              <a:rPr sz="1800" b="1" spc="-5" dirty="0">
                <a:solidFill>
                  <a:srgbClr val="231F20"/>
                </a:solidFill>
                <a:latin typeface="Arial"/>
                <a:cs typeface="Arial"/>
              </a:rPr>
              <a:t> </a:t>
            </a:r>
            <a:r>
              <a:rPr sz="1800" b="1" dirty="0">
                <a:solidFill>
                  <a:srgbClr val="231F20"/>
                </a:solidFill>
                <a:latin typeface="Arial"/>
                <a:cs typeface="Arial"/>
              </a:rPr>
              <a:t>etkinliğe</a:t>
            </a:r>
            <a:r>
              <a:rPr sz="1800" b="1" spc="-5" dirty="0">
                <a:solidFill>
                  <a:srgbClr val="231F20"/>
                </a:solidFill>
                <a:latin typeface="Arial"/>
                <a:cs typeface="Arial"/>
              </a:rPr>
              <a:t> </a:t>
            </a:r>
            <a:r>
              <a:rPr sz="1800" b="1" spc="-10" dirty="0">
                <a:solidFill>
                  <a:srgbClr val="231F20"/>
                </a:solidFill>
                <a:latin typeface="Arial"/>
                <a:cs typeface="Arial"/>
              </a:rPr>
              <a:t>dahil</a:t>
            </a:r>
            <a:r>
              <a:rPr sz="1800" b="1" spc="-5" dirty="0">
                <a:solidFill>
                  <a:srgbClr val="231F20"/>
                </a:solidFill>
                <a:latin typeface="Arial"/>
                <a:cs typeface="Arial"/>
              </a:rPr>
              <a:t> </a:t>
            </a:r>
            <a:r>
              <a:rPr sz="1800" b="1" spc="-10" dirty="0">
                <a:solidFill>
                  <a:srgbClr val="231F20"/>
                </a:solidFill>
                <a:latin typeface="Arial"/>
                <a:cs typeface="Arial"/>
              </a:rPr>
              <a:t>edilmesidir.</a:t>
            </a:r>
            <a:endParaRPr sz="1800">
              <a:latin typeface="Arial"/>
              <a:cs typeface="Arial"/>
            </a:endParaRPr>
          </a:p>
        </p:txBody>
      </p:sp>
      <p:sp>
        <p:nvSpPr>
          <p:cNvPr id="18"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07950" y="-29788"/>
            <a:ext cx="10909300" cy="7776448"/>
            <a:chOff x="0" y="0"/>
            <a:chExt cx="10909300" cy="7776448"/>
          </a:xfrm>
        </p:grpSpPr>
        <p:pic>
          <p:nvPicPr>
            <p:cNvPr id="3" name="object 3"/>
            <p:cNvPicPr/>
            <p:nvPr/>
          </p:nvPicPr>
          <p:blipFill>
            <a:blip r:embed="rId2"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3"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965" y="6738425"/>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568022" y="780728"/>
            <a:ext cx="1460660" cy="1451028"/>
          </a:xfrm>
          <a:prstGeom prst="rect">
            <a:avLst/>
          </a:prstGeom>
        </p:spPr>
      </p:pic>
      <p:grpSp>
        <p:nvGrpSpPr>
          <p:cNvPr id="12" name="object 12"/>
          <p:cNvGrpSpPr/>
          <p:nvPr/>
        </p:nvGrpSpPr>
        <p:grpSpPr>
          <a:xfrm>
            <a:off x="1934999" y="2560048"/>
            <a:ext cx="1457960" cy="2656205"/>
            <a:chOff x="1934999" y="2560048"/>
            <a:chExt cx="1457960" cy="2656205"/>
          </a:xfrm>
        </p:grpSpPr>
        <p:sp>
          <p:nvSpPr>
            <p:cNvPr id="13" name="object 13"/>
            <p:cNvSpPr/>
            <p:nvPr/>
          </p:nvSpPr>
          <p:spPr>
            <a:xfrm>
              <a:off x="1934999" y="2679476"/>
              <a:ext cx="1209040" cy="2417445"/>
            </a:xfrm>
            <a:custGeom>
              <a:avLst/>
              <a:gdLst/>
              <a:ahLst/>
              <a:cxnLst/>
              <a:rect l="l" t="t" r="r" b="b"/>
              <a:pathLst>
                <a:path w="1209039" h="2417445">
                  <a:moveTo>
                    <a:pt x="1208519" y="0"/>
                  </a:moveTo>
                  <a:lnTo>
                    <a:pt x="1159914" y="959"/>
                  </a:lnTo>
                  <a:lnTo>
                    <a:pt x="1111797" y="3814"/>
                  </a:lnTo>
                  <a:lnTo>
                    <a:pt x="1064203" y="8527"/>
                  </a:lnTo>
                  <a:lnTo>
                    <a:pt x="1017168" y="15064"/>
                  </a:lnTo>
                  <a:lnTo>
                    <a:pt x="970728" y="23387"/>
                  </a:lnTo>
                  <a:lnTo>
                    <a:pt x="924920" y="33462"/>
                  </a:lnTo>
                  <a:lnTo>
                    <a:pt x="879779" y="45250"/>
                  </a:lnTo>
                  <a:lnTo>
                    <a:pt x="835342" y="58718"/>
                  </a:lnTo>
                  <a:lnTo>
                    <a:pt x="791645" y="73827"/>
                  </a:lnTo>
                  <a:lnTo>
                    <a:pt x="748723" y="90543"/>
                  </a:lnTo>
                  <a:lnTo>
                    <a:pt x="706614" y="108829"/>
                  </a:lnTo>
                  <a:lnTo>
                    <a:pt x="665353" y="128650"/>
                  </a:lnTo>
                  <a:lnTo>
                    <a:pt x="624976" y="149968"/>
                  </a:lnTo>
                  <a:lnTo>
                    <a:pt x="585519" y="172748"/>
                  </a:lnTo>
                  <a:lnTo>
                    <a:pt x="547018" y="196954"/>
                  </a:lnTo>
                  <a:lnTo>
                    <a:pt x="509510" y="222550"/>
                  </a:lnTo>
                  <a:lnTo>
                    <a:pt x="473031" y="249500"/>
                  </a:lnTo>
                  <a:lnTo>
                    <a:pt x="437617" y="277767"/>
                  </a:lnTo>
                  <a:lnTo>
                    <a:pt x="403303" y="307315"/>
                  </a:lnTo>
                  <a:lnTo>
                    <a:pt x="370126" y="338109"/>
                  </a:lnTo>
                  <a:lnTo>
                    <a:pt x="338123" y="370112"/>
                  </a:lnTo>
                  <a:lnTo>
                    <a:pt x="307328" y="403288"/>
                  </a:lnTo>
                  <a:lnTo>
                    <a:pt x="277779" y="437601"/>
                  </a:lnTo>
                  <a:lnTo>
                    <a:pt x="249511" y="473015"/>
                  </a:lnTo>
                  <a:lnTo>
                    <a:pt x="222561" y="509494"/>
                  </a:lnTo>
                  <a:lnTo>
                    <a:pt x="196964" y="547001"/>
                  </a:lnTo>
                  <a:lnTo>
                    <a:pt x="172757" y="585502"/>
                  </a:lnTo>
                  <a:lnTo>
                    <a:pt x="149976" y="624959"/>
                  </a:lnTo>
                  <a:lnTo>
                    <a:pt x="128657" y="665336"/>
                  </a:lnTo>
                  <a:lnTo>
                    <a:pt x="108835" y="706598"/>
                  </a:lnTo>
                  <a:lnTo>
                    <a:pt x="90548" y="748707"/>
                  </a:lnTo>
                  <a:lnTo>
                    <a:pt x="73831" y="791630"/>
                  </a:lnTo>
                  <a:lnTo>
                    <a:pt x="58721" y="835328"/>
                  </a:lnTo>
                  <a:lnTo>
                    <a:pt x="45253" y="879766"/>
                  </a:lnTo>
                  <a:lnTo>
                    <a:pt x="33464" y="924908"/>
                  </a:lnTo>
                  <a:lnTo>
                    <a:pt x="23389" y="970717"/>
                  </a:lnTo>
                  <a:lnTo>
                    <a:pt x="15065" y="1017159"/>
                  </a:lnTo>
                  <a:lnTo>
                    <a:pt x="8528" y="1064196"/>
                  </a:lnTo>
                  <a:lnTo>
                    <a:pt x="3814" y="1111792"/>
                  </a:lnTo>
                  <a:lnTo>
                    <a:pt x="959" y="1159912"/>
                  </a:lnTo>
                  <a:lnTo>
                    <a:pt x="0" y="1208519"/>
                  </a:lnTo>
                  <a:lnTo>
                    <a:pt x="959" y="1257125"/>
                  </a:lnTo>
                  <a:lnTo>
                    <a:pt x="3814" y="1305244"/>
                  </a:lnTo>
                  <a:lnTo>
                    <a:pt x="8528" y="1352839"/>
                  </a:lnTo>
                  <a:lnTo>
                    <a:pt x="15065" y="1399876"/>
                  </a:lnTo>
                  <a:lnTo>
                    <a:pt x="23389" y="1446316"/>
                  </a:lnTo>
                  <a:lnTo>
                    <a:pt x="33464" y="1492125"/>
                  </a:lnTo>
                  <a:lnTo>
                    <a:pt x="45253" y="1537266"/>
                  </a:lnTo>
                  <a:lnTo>
                    <a:pt x="58721" y="1581704"/>
                  </a:lnTo>
                  <a:lnTo>
                    <a:pt x="73831" y="1625401"/>
                  </a:lnTo>
                  <a:lnTo>
                    <a:pt x="90548" y="1668323"/>
                  </a:lnTo>
                  <a:lnTo>
                    <a:pt x="108835" y="1710432"/>
                  </a:lnTo>
                  <a:lnTo>
                    <a:pt x="128657" y="1751693"/>
                  </a:lnTo>
                  <a:lnTo>
                    <a:pt x="149976" y="1792070"/>
                  </a:lnTo>
                  <a:lnTo>
                    <a:pt x="172757" y="1831527"/>
                  </a:lnTo>
                  <a:lnTo>
                    <a:pt x="196964" y="1870027"/>
                  </a:lnTo>
                  <a:lnTo>
                    <a:pt x="222561" y="1907534"/>
                  </a:lnTo>
                  <a:lnTo>
                    <a:pt x="249511" y="1944013"/>
                  </a:lnTo>
                  <a:lnTo>
                    <a:pt x="277779" y="1979426"/>
                  </a:lnTo>
                  <a:lnTo>
                    <a:pt x="307328" y="2013739"/>
                  </a:lnTo>
                  <a:lnTo>
                    <a:pt x="338123" y="2046915"/>
                  </a:lnTo>
                  <a:lnTo>
                    <a:pt x="370126" y="2078918"/>
                  </a:lnTo>
                  <a:lnTo>
                    <a:pt x="403303" y="2109711"/>
                  </a:lnTo>
                  <a:lnTo>
                    <a:pt x="437617" y="2139259"/>
                  </a:lnTo>
                  <a:lnTo>
                    <a:pt x="473031" y="2167526"/>
                  </a:lnTo>
                  <a:lnTo>
                    <a:pt x="509510" y="2194476"/>
                  </a:lnTo>
                  <a:lnTo>
                    <a:pt x="547018" y="2220071"/>
                  </a:lnTo>
                  <a:lnTo>
                    <a:pt x="585519" y="2244277"/>
                  </a:lnTo>
                  <a:lnTo>
                    <a:pt x="624976" y="2267057"/>
                  </a:lnTo>
                  <a:lnTo>
                    <a:pt x="665353" y="2288376"/>
                  </a:lnTo>
                  <a:lnTo>
                    <a:pt x="706614" y="2308196"/>
                  </a:lnTo>
                  <a:lnTo>
                    <a:pt x="748723" y="2326482"/>
                  </a:lnTo>
                  <a:lnTo>
                    <a:pt x="791645" y="2343198"/>
                  </a:lnTo>
                  <a:lnTo>
                    <a:pt x="835342" y="2358307"/>
                  </a:lnTo>
                  <a:lnTo>
                    <a:pt x="879779" y="2371775"/>
                  </a:lnTo>
                  <a:lnTo>
                    <a:pt x="924920" y="2383563"/>
                  </a:lnTo>
                  <a:lnTo>
                    <a:pt x="970728" y="2393637"/>
                  </a:lnTo>
                  <a:lnTo>
                    <a:pt x="1017168" y="2401961"/>
                  </a:lnTo>
                  <a:lnTo>
                    <a:pt x="1064203" y="2408497"/>
                  </a:lnTo>
                  <a:lnTo>
                    <a:pt x="1111797" y="2413211"/>
                  </a:lnTo>
                  <a:lnTo>
                    <a:pt x="1159914" y="2416066"/>
                  </a:lnTo>
                  <a:lnTo>
                    <a:pt x="1208519" y="2417025"/>
                  </a:lnTo>
                  <a:lnTo>
                    <a:pt x="1208519" y="0"/>
                  </a:lnTo>
                  <a:close/>
                </a:path>
              </a:pathLst>
            </a:custGeom>
            <a:solidFill>
              <a:srgbClr val="D2232A"/>
            </a:solidFill>
          </p:spPr>
          <p:txBody>
            <a:bodyPr wrap="square" lIns="0" tIns="0" rIns="0" bIns="0" rtlCol="0"/>
            <a:lstStyle/>
            <a:p>
              <a:endParaRPr/>
            </a:p>
          </p:txBody>
        </p:sp>
        <p:sp>
          <p:nvSpPr>
            <p:cNvPr id="14" name="object 14"/>
            <p:cNvSpPr/>
            <p:nvPr/>
          </p:nvSpPr>
          <p:spPr>
            <a:xfrm>
              <a:off x="3143516" y="2560048"/>
              <a:ext cx="249554" cy="2656205"/>
            </a:xfrm>
            <a:custGeom>
              <a:avLst/>
              <a:gdLst/>
              <a:ahLst/>
              <a:cxnLst/>
              <a:rect l="l" t="t" r="r" b="b"/>
              <a:pathLst>
                <a:path w="249554" h="2656204">
                  <a:moveTo>
                    <a:pt x="141435" y="0"/>
                  </a:moveTo>
                  <a:lnTo>
                    <a:pt x="107573" y="0"/>
                  </a:lnTo>
                  <a:lnTo>
                    <a:pt x="74833" y="7961"/>
                  </a:lnTo>
                  <a:lnTo>
                    <a:pt x="45461" y="23883"/>
                  </a:lnTo>
                  <a:lnTo>
                    <a:pt x="21701" y="47767"/>
                  </a:lnTo>
                  <a:lnTo>
                    <a:pt x="5799" y="79613"/>
                  </a:lnTo>
                  <a:lnTo>
                    <a:pt x="0" y="119419"/>
                  </a:lnTo>
                  <a:lnTo>
                    <a:pt x="0" y="2536445"/>
                  </a:lnTo>
                  <a:lnTo>
                    <a:pt x="5799" y="2576258"/>
                  </a:lnTo>
                  <a:lnTo>
                    <a:pt x="45461" y="2631996"/>
                  </a:lnTo>
                  <a:lnTo>
                    <a:pt x="107573" y="2655884"/>
                  </a:lnTo>
                  <a:lnTo>
                    <a:pt x="141435" y="2655884"/>
                  </a:lnTo>
                  <a:lnTo>
                    <a:pt x="203547" y="2631996"/>
                  </a:lnTo>
                  <a:lnTo>
                    <a:pt x="243209" y="2576258"/>
                  </a:lnTo>
                  <a:lnTo>
                    <a:pt x="249008" y="2536445"/>
                  </a:lnTo>
                  <a:lnTo>
                    <a:pt x="249008" y="119419"/>
                  </a:lnTo>
                  <a:lnTo>
                    <a:pt x="243209" y="79613"/>
                  </a:lnTo>
                  <a:lnTo>
                    <a:pt x="203547" y="23883"/>
                  </a:lnTo>
                  <a:lnTo>
                    <a:pt x="141435" y="0"/>
                  </a:lnTo>
                  <a:close/>
                </a:path>
              </a:pathLst>
            </a:custGeom>
            <a:solidFill>
              <a:srgbClr val="F0C5B4"/>
            </a:solidFill>
          </p:spPr>
          <p:txBody>
            <a:bodyPr wrap="square" lIns="0" tIns="0" rIns="0" bIns="0" rtlCol="0"/>
            <a:lstStyle/>
            <a:p>
              <a:endParaRPr/>
            </a:p>
          </p:txBody>
        </p:sp>
      </p:grpSp>
      <p:sp>
        <p:nvSpPr>
          <p:cNvPr id="15" name="object 15"/>
          <p:cNvSpPr txBox="1"/>
          <p:nvPr/>
        </p:nvSpPr>
        <p:spPr>
          <a:xfrm>
            <a:off x="2453299" y="3244466"/>
            <a:ext cx="612140" cy="1287145"/>
          </a:xfrm>
          <a:prstGeom prst="rect">
            <a:avLst/>
          </a:prstGeom>
        </p:spPr>
        <p:txBody>
          <a:bodyPr vert="vert270" wrap="square" lIns="0" tIns="12700" rIns="0" bIns="0" rtlCol="0">
            <a:spAutoFit/>
          </a:bodyPr>
          <a:lstStyle/>
          <a:p>
            <a:pPr marL="111760" marR="5080" indent="-99695">
              <a:lnSpc>
                <a:spcPct val="100000"/>
              </a:lnSpc>
              <a:spcBef>
                <a:spcPts val="100"/>
              </a:spcBef>
            </a:pPr>
            <a:r>
              <a:rPr sz="1800" b="1" spc="-35" dirty="0">
                <a:solidFill>
                  <a:srgbClr val="FFFFFF"/>
                </a:solidFill>
                <a:latin typeface="Arial"/>
                <a:cs typeface="Arial"/>
              </a:rPr>
              <a:t>DUYGUSAL </a:t>
            </a:r>
            <a:r>
              <a:rPr sz="1800" b="1" spc="-10" dirty="0">
                <a:solidFill>
                  <a:srgbClr val="FFFFFF"/>
                </a:solidFill>
                <a:latin typeface="Arial"/>
                <a:cs typeface="Arial"/>
              </a:rPr>
              <a:t>İSTİSMAR</a:t>
            </a:r>
            <a:endParaRPr sz="1800">
              <a:latin typeface="Arial"/>
              <a:cs typeface="Arial"/>
            </a:endParaRPr>
          </a:p>
        </p:txBody>
      </p:sp>
      <p:sp>
        <p:nvSpPr>
          <p:cNvPr id="16" name="object 16"/>
          <p:cNvSpPr txBox="1"/>
          <p:nvPr/>
        </p:nvSpPr>
        <p:spPr>
          <a:xfrm>
            <a:off x="3551299" y="2800873"/>
            <a:ext cx="6588759" cy="2219960"/>
          </a:xfrm>
          <a:prstGeom prst="rect">
            <a:avLst/>
          </a:prstGeom>
        </p:spPr>
        <p:txBody>
          <a:bodyPr vert="horz" wrap="square" lIns="0" tIns="12700" rIns="0" bIns="0" rtlCol="0">
            <a:spAutoFit/>
          </a:bodyPr>
          <a:lstStyle/>
          <a:p>
            <a:pPr marL="12700" marR="2765425">
              <a:lnSpc>
                <a:spcPct val="100000"/>
              </a:lnSpc>
              <a:spcBef>
                <a:spcPts val="100"/>
              </a:spcBef>
            </a:pPr>
            <a:r>
              <a:rPr sz="1800" b="1" dirty="0">
                <a:solidFill>
                  <a:srgbClr val="231F20"/>
                </a:solidFill>
                <a:latin typeface="Arial"/>
                <a:cs typeface="Arial"/>
              </a:rPr>
              <a:t>Ebeveyn</a:t>
            </a:r>
            <a:r>
              <a:rPr sz="1800" b="1" spc="-55" dirty="0">
                <a:solidFill>
                  <a:srgbClr val="231F20"/>
                </a:solidFill>
                <a:latin typeface="Arial"/>
                <a:cs typeface="Arial"/>
              </a:rPr>
              <a:t> </a:t>
            </a:r>
            <a:r>
              <a:rPr sz="1800" b="1" dirty="0">
                <a:solidFill>
                  <a:srgbClr val="231F20"/>
                </a:solidFill>
                <a:latin typeface="Arial"/>
                <a:cs typeface="Arial"/>
              </a:rPr>
              <a:t>yada</a:t>
            </a:r>
            <a:r>
              <a:rPr sz="1800" b="1" spc="-50" dirty="0">
                <a:solidFill>
                  <a:srgbClr val="231F20"/>
                </a:solidFill>
                <a:latin typeface="Arial"/>
                <a:cs typeface="Arial"/>
              </a:rPr>
              <a:t> </a:t>
            </a:r>
            <a:r>
              <a:rPr sz="1800" b="1" spc="-45" dirty="0">
                <a:solidFill>
                  <a:srgbClr val="231F20"/>
                </a:solidFill>
                <a:latin typeface="Arial"/>
                <a:cs typeface="Arial"/>
              </a:rPr>
              <a:t>çocuğa</a:t>
            </a:r>
            <a:r>
              <a:rPr sz="1800" b="1" spc="-55" dirty="0">
                <a:solidFill>
                  <a:srgbClr val="231F20"/>
                </a:solidFill>
                <a:latin typeface="Arial"/>
                <a:cs typeface="Arial"/>
              </a:rPr>
              <a:t> </a:t>
            </a:r>
            <a:r>
              <a:rPr sz="1800" b="1" dirty="0">
                <a:solidFill>
                  <a:srgbClr val="231F20"/>
                </a:solidFill>
                <a:latin typeface="Arial"/>
                <a:cs typeface="Arial"/>
              </a:rPr>
              <a:t>bakan</a:t>
            </a:r>
            <a:r>
              <a:rPr sz="1800" b="1" spc="-50" dirty="0">
                <a:solidFill>
                  <a:srgbClr val="231F20"/>
                </a:solidFill>
                <a:latin typeface="Arial"/>
                <a:cs typeface="Arial"/>
              </a:rPr>
              <a:t> </a:t>
            </a:r>
            <a:r>
              <a:rPr sz="1800" b="1" spc="-55" dirty="0">
                <a:solidFill>
                  <a:srgbClr val="231F20"/>
                </a:solidFill>
                <a:latin typeface="Arial"/>
                <a:cs typeface="Arial"/>
              </a:rPr>
              <a:t>kişinin </a:t>
            </a:r>
            <a:r>
              <a:rPr sz="1800" b="1" spc="-30" dirty="0">
                <a:solidFill>
                  <a:srgbClr val="231F20"/>
                </a:solidFill>
                <a:latin typeface="Arial"/>
                <a:cs typeface="Arial"/>
              </a:rPr>
              <a:t>davranışları</a:t>
            </a:r>
            <a:r>
              <a:rPr sz="1800" b="1" dirty="0">
                <a:solidFill>
                  <a:srgbClr val="231F20"/>
                </a:solidFill>
                <a:latin typeface="Arial"/>
                <a:cs typeface="Arial"/>
              </a:rPr>
              <a:t> ya da</a:t>
            </a:r>
            <a:r>
              <a:rPr sz="1800" b="1" spc="5" dirty="0">
                <a:solidFill>
                  <a:srgbClr val="231F20"/>
                </a:solidFill>
                <a:latin typeface="Arial"/>
                <a:cs typeface="Arial"/>
              </a:rPr>
              <a:t> </a:t>
            </a:r>
            <a:r>
              <a:rPr sz="1800" b="1" spc="-10" dirty="0">
                <a:solidFill>
                  <a:srgbClr val="231F20"/>
                </a:solidFill>
                <a:latin typeface="Arial"/>
                <a:cs typeface="Arial"/>
              </a:rPr>
              <a:t>sözleriyle</a:t>
            </a:r>
            <a:endParaRPr sz="1800" dirty="0">
              <a:latin typeface="Arial"/>
              <a:cs typeface="Arial"/>
            </a:endParaRPr>
          </a:p>
          <a:p>
            <a:pPr marL="12700">
              <a:lnSpc>
                <a:spcPct val="100000"/>
              </a:lnSpc>
            </a:pPr>
            <a:r>
              <a:rPr sz="1800" b="1" spc="-50" dirty="0">
                <a:solidFill>
                  <a:srgbClr val="231F20"/>
                </a:solidFill>
                <a:latin typeface="Arial"/>
                <a:cs typeface="Arial"/>
              </a:rPr>
              <a:t>çocuğun</a:t>
            </a:r>
            <a:r>
              <a:rPr sz="1800" b="1" spc="-35" dirty="0">
                <a:solidFill>
                  <a:srgbClr val="231F20"/>
                </a:solidFill>
                <a:latin typeface="Arial"/>
                <a:cs typeface="Arial"/>
              </a:rPr>
              <a:t> </a:t>
            </a:r>
            <a:r>
              <a:rPr sz="1800" b="1" dirty="0">
                <a:solidFill>
                  <a:srgbClr val="231F20"/>
                </a:solidFill>
                <a:latin typeface="Arial"/>
                <a:cs typeface="Arial"/>
              </a:rPr>
              <a:t>ruh</a:t>
            </a:r>
            <a:r>
              <a:rPr sz="1800" b="1" spc="-35" dirty="0">
                <a:solidFill>
                  <a:srgbClr val="231F20"/>
                </a:solidFill>
                <a:latin typeface="Arial"/>
                <a:cs typeface="Arial"/>
              </a:rPr>
              <a:t> </a:t>
            </a:r>
            <a:r>
              <a:rPr sz="1800" b="1" spc="-30" dirty="0">
                <a:solidFill>
                  <a:srgbClr val="231F20"/>
                </a:solidFill>
                <a:latin typeface="Arial"/>
                <a:cs typeface="Arial"/>
              </a:rPr>
              <a:t>sağlığını</a:t>
            </a:r>
            <a:r>
              <a:rPr sz="1800" b="1" spc="-35" dirty="0">
                <a:solidFill>
                  <a:srgbClr val="231F20"/>
                </a:solidFill>
                <a:latin typeface="Arial"/>
                <a:cs typeface="Arial"/>
              </a:rPr>
              <a:t> </a:t>
            </a:r>
            <a:r>
              <a:rPr sz="1800" b="1" spc="-10" dirty="0">
                <a:solidFill>
                  <a:srgbClr val="231F20"/>
                </a:solidFill>
                <a:latin typeface="Arial"/>
                <a:cs typeface="Arial"/>
              </a:rPr>
              <a:t>bozacak</a:t>
            </a:r>
            <a:r>
              <a:rPr sz="1800" b="1" spc="-35" dirty="0">
                <a:solidFill>
                  <a:srgbClr val="231F20"/>
                </a:solidFill>
                <a:latin typeface="Arial"/>
                <a:cs typeface="Arial"/>
              </a:rPr>
              <a:t> </a:t>
            </a:r>
            <a:r>
              <a:rPr sz="1800" b="1" dirty="0">
                <a:solidFill>
                  <a:srgbClr val="231F20"/>
                </a:solidFill>
                <a:latin typeface="Arial"/>
                <a:cs typeface="Arial"/>
              </a:rPr>
              <a:t>etkide</a:t>
            </a:r>
            <a:r>
              <a:rPr sz="1800" b="1" spc="-35" dirty="0">
                <a:solidFill>
                  <a:srgbClr val="231F20"/>
                </a:solidFill>
                <a:latin typeface="Arial"/>
                <a:cs typeface="Arial"/>
              </a:rPr>
              <a:t> </a:t>
            </a:r>
            <a:r>
              <a:rPr sz="1800" b="1" spc="-50" dirty="0">
                <a:solidFill>
                  <a:srgbClr val="231F20"/>
                </a:solidFill>
                <a:latin typeface="Arial"/>
                <a:cs typeface="Arial"/>
              </a:rPr>
              <a:t>bulunması</a:t>
            </a:r>
            <a:r>
              <a:rPr sz="1800" b="1" spc="-35" dirty="0">
                <a:solidFill>
                  <a:srgbClr val="231F20"/>
                </a:solidFill>
                <a:latin typeface="Arial"/>
                <a:cs typeface="Arial"/>
              </a:rPr>
              <a:t> </a:t>
            </a:r>
            <a:r>
              <a:rPr sz="1800" b="1" spc="-25" dirty="0">
                <a:solidFill>
                  <a:srgbClr val="231F20"/>
                </a:solidFill>
                <a:latin typeface="Arial"/>
                <a:cs typeface="Arial"/>
              </a:rPr>
              <a:t>ve</a:t>
            </a:r>
            <a:endParaRPr sz="1800" dirty="0">
              <a:latin typeface="Arial"/>
              <a:cs typeface="Arial"/>
            </a:endParaRPr>
          </a:p>
          <a:p>
            <a:pPr marL="12700" marR="5080">
              <a:lnSpc>
                <a:spcPct val="100000"/>
              </a:lnSpc>
            </a:pPr>
            <a:r>
              <a:rPr sz="1800" b="1" spc="-50" dirty="0">
                <a:solidFill>
                  <a:srgbClr val="231F20"/>
                </a:solidFill>
                <a:latin typeface="Arial"/>
                <a:cs typeface="Arial"/>
              </a:rPr>
              <a:t>çocuğun</a:t>
            </a:r>
            <a:r>
              <a:rPr sz="1800" b="1" spc="-55" dirty="0">
                <a:solidFill>
                  <a:srgbClr val="231F20"/>
                </a:solidFill>
                <a:latin typeface="Arial"/>
                <a:cs typeface="Arial"/>
              </a:rPr>
              <a:t> </a:t>
            </a:r>
            <a:r>
              <a:rPr sz="1800" b="1" dirty="0">
                <a:solidFill>
                  <a:srgbClr val="231F20"/>
                </a:solidFill>
                <a:latin typeface="Arial"/>
                <a:cs typeface="Arial"/>
              </a:rPr>
              <a:t>bu</a:t>
            </a:r>
            <a:r>
              <a:rPr sz="1800" b="1" spc="-55" dirty="0">
                <a:solidFill>
                  <a:srgbClr val="231F20"/>
                </a:solidFill>
                <a:latin typeface="Arial"/>
                <a:cs typeface="Arial"/>
              </a:rPr>
              <a:t> </a:t>
            </a:r>
            <a:r>
              <a:rPr sz="1800" b="1" dirty="0">
                <a:solidFill>
                  <a:srgbClr val="231F20"/>
                </a:solidFill>
                <a:latin typeface="Arial"/>
                <a:cs typeface="Arial"/>
              </a:rPr>
              <a:t>nedenle</a:t>
            </a:r>
            <a:r>
              <a:rPr sz="1800" b="1" spc="-50" dirty="0">
                <a:solidFill>
                  <a:srgbClr val="231F20"/>
                </a:solidFill>
                <a:latin typeface="Arial"/>
                <a:cs typeface="Arial"/>
              </a:rPr>
              <a:t> </a:t>
            </a:r>
            <a:r>
              <a:rPr sz="1800" b="1" dirty="0">
                <a:solidFill>
                  <a:srgbClr val="231F20"/>
                </a:solidFill>
                <a:latin typeface="Arial"/>
                <a:cs typeface="Arial"/>
              </a:rPr>
              <a:t>büyüme</a:t>
            </a:r>
            <a:r>
              <a:rPr sz="1800" b="1" spc="-55" dirty="0">
                <a:solidFill>
                  <a:srgbClr val="231F20"/>
                </a:solidFill>
                <a:latin typeface="Arial"/>
                <a:cs typeface="Arial"/>
              </a:rPr>
              <a:t> </a:t>
            </a:r>
            <a:r>
              <a:rPr sz="1800" b="1" spc="-10" dirty="0">
                <a:solidFill>
                  <a:srgbClr val="231F20"/>
                </a:solidFill>
                <a:latin typeface="Arial"/>
                <a:cs typeface="Arial"/>
              </a:rPr>
              <a:t>gelişme</a:t>
            </a:r>
            <a:r>
              <a:rPr sz="1800" b="1" spc="-55" dirty="0">
                <a:solidFill>
                  <a:srgbClr val="231F20"/>
                </a:solidFill>
                <a:latin typeface="Arial"/>
                <a:cs typeface="Arial"/>
              </a:rPr>
              <a:t> </a:t>
            </a:r>
            <a:r>
              <a:rPr sz="1800" b="1" dirty="0">
                <a:solidFill>
                  <a:srgbClr val="231F20"/>
                </a:solidFill>
                <a:latin typeface="Arial"/>
                <a:cs typeface="Arial"/>
              </a:rPr>
              <a:t>ve</a:t>
            </a:r>
            <a:r>
              <a:rPr sz="1800" b="1" spc="-50" dirty="0">
                <a:solidFill>
                  <a:srgbClr val="231F20"/>
                </a:solidFill>
                <a:latin typeface="Arial"/>
                <a:cs typeface="Arial"/>
              </a:rPr>
              <a:t> </a:t>
            </a:r>
            <a:r>
              <a:rPr sz="1800" b="1" dirty="0">
                <a:solidFill>
                  <a:srgbClr val="231F20"/>
                </a:solidFill>
                <a:latin typeface="Arial"/>
                <a:cs typeface="Arial"/>
              </a:rPr>
              <a:t>ruh</a:t>
            </a:r>
            <a:r>
              <a:rPr sz="1800" b="1" spc="-55" dirty="0">
                <a:solidFill>
                  <a:srgbClr val="231F20"/>
                </a:solidFill>
                <a:latin typeface="Arial"/>
                <a:cs typeface="Arial"/>
              </a:rPr>
              <a:t> </a:t>
            </a:r>
            <a:r>
              <a:rPr sz="1800" b="1" spc="-20" dirty="0">
                <a:solidFill>
                  <a:srgbClr val="231F20"/>
                </a:solidFill>
                <a:latin typeface="Arial"/>
                <a:cs typeface="Arial"/>
              </a:rPr>
              <a:t>sağlığı</a:t>
            </a:r>
            <a:r>
              <a:rPr sz="1800" b="1" spc="-50" dirty="0">
                <a:solidFill>
                  <a:srgbClr val="231F20"/>
                </a:solidFill>
                <a:latin typeface="Arial"/>
                <a:cs typeface="Arial"/>
              </a:rPr>
              <a:t> açısından </a:t>
            </a:r>
            <a:r>
              <a:rPr sz="1800" b="1" dirty="0">
                <a:solidFill>
                  <a:srgbClr val="231F20"/>
                </a:solidFill>
                <a:latin typeface="Arial"/>
                <a:cs typeface="Arial"/>
              </a:rPr>
              <a:t>genetik</a:t>
            </a:r>
            <a:r>
              <a:rPr sz="1800" b="1" spc="20" dirty="0">
                <a:solidFill>
                  <a:srgbClr val="231F20"/>
                </a:solidFill>
                <a:latin typeface="Arial"/>
                <a:cs typeface="Arial"/>
              </a:rPr>
              <a:t> </a:t>
            </a:r>
            <a:r>
              <a:rPr sz="1800" b="1" spc="-20" dirty="0">
                <a:solidFill>
                  <a:srgbClr val="231F20"/>
                </a:solidFill>
                <a:latin typeface="Arial"/>
                <a:cs typeface="Arial"/>
              </a:rPr>
              <a:t>kapasitesine</a:t>
            </a:r>
            <a:r>
              <a:rPr sz="1800" b="1" spc="25" dirty="0">
                <a:solidFill>
                  <a:srgbClr val="231F20"/>
                </a:solidFill>
                <a:latin typeface="Arial"/>
                <a:cs typeface="Arial"/>
              </a:rPr>
              <a:t> </a:t>
            </a:r>
            <a:r>
              <a:rPr sz="1800" b="1" spc="-70" dirty="0">
                <a:solidFill>
                  <a:srgbClr val="231F20"/>
                </a:solidFill>
                <a:latin typeface="Arial"/>
                <a:cs typeface="Arial"/>
              </a:rPr>
              <a:t>ulaşmasının</a:t>
            </a:r>
            <a:r>
              <a:rPr sz="1800" b="1" spc="25" dirty="0">
                <a:solidFill>
                  <a:srgbClr val="231F20"/>
                </a:solidFill>
                <a:latin typeface="Arial"/>
                <a:cs typeface="Arial"/>
              </a:rPr>
              <a:t> </a:t>
            </a:r>
            <a:r>
              <a:rPr sz="1800" b="1" spc="-10" dirty="0">
                <a:solidFill>
                  <a:srgbClr val="231F20"/>
                </a:solidFill>
                <a:latin typeface="Arial"/>
                <a:cs typeface="Arial"/>
              </a:rPr>
              <a:t>engellenmesidir.</a:t>
            </a:r>
            <a:endParaRPr sz="1800" dirty="0">
              <a:latin typeface="Arial"/>
              <a:cs typeface="Arial"/>
            </a:endParaRPr>
          </a:p>
          <a:p>
            <a:pPr marL="12700">
              <a:lnSpc>
                <a:spcPct val="100000"/>
              </a:lnSpc>
            </a:pPr>
            <a:r>
              <a:rPr sz="1800" b="1" spc="-65" dirty="0">
                <a:solidFill>
                  <a:srgbClr val="231F20"/>
                </a:solidFill>
                <a:latin typeface="Arial"/>
                <a:cs typeface="Arial"/>
              </a:rPr>
              <a:t>Bu</a:t>
            </a:r>
            <a:r>
              <a:rPr sz="1800" b="1" spc="-30" dirty="0">
                <a:solidFill>
                  <a:srgbClr val="231F20"/>
                </a:solidFill>
                <a:latin typeface="Arial"/>
                <a:cs typeface="Arial"/>
              </a:rPr>
              <a:t> </a:t>
            </a:r>
            <a:r>
              <a:rPr sz="1800" b="1" dirty="0">
                <a:solidFill>
                  <a:srgbClr val="231F20"/>
                </a:solidFill>
                <a:latin typeface="Arial"/>
                <a:cs typeface="Arial"/>
              </a:rPr>
              <a:t>durum</a:t>
            </a:r>
            <a:r>
              <a:rPr sz="1800" b="1" spc="-30" dirty="0">
                <a:solidFill>
                  <a:srgbClr val="231F20"/>
                </a:solidFill>
                <a:latin typeface="Arial"/>
                <a:cs typeface="Arial"/>
              </a:rPr>
              <a:t> </a:t>
            </a:r>
            <a:r>
              <a:rPr sz="1800" b="1" dirty="0">
                <a:solidFill>
                  <a:srgbClr val="231F20"/>
                </a:solidFill>
                <a:latin typeface="Arial"/>
                <a:cs typeface="Arial"/>
              </a:rPr>
              <a:t>bir</a:t>
            </a:r>
            <a:r>
              <a:rPr sz="1800" b="1" spc="-30" dirty="0">
                <a:solidFill>
                  <a:srgbClr val="231F20"/>
                </a:solidFill>
                <a:latin typeface="Arial"/>
                <a:cs typeface="Arial"/>
              </a:rPr>
              <a:t> </a:t>
            </a:r>
            <a:r>
              <a:rPr sz="1800" b="1" spc="-60" dirty="0">
                <a:solidFill>
                  <a:srgbClr val="231F20"/>
                </a:solidFill>
                <a:latin typeface="Arial"/>
                <a:cs typeface="Arial"/>
              </a:rPr>
              <a:t>süreç</a:t>
            </a:r>
            <a:r>
              <a:rPr sz="1800" b="1" spc="-25" dirty="0">
                <a:solidFill>
                  <a:srgbClr val="231F20"/>
                </a:solidFill>
                <a:latin typeface="Arial"/>
                <a:cs typeface="Arial"/>
              </a:rPr>
              <a:t> </a:t>
            </a:r>
            <a:r>
              <a:rPr sz="1800" b="1" spc="-10" dirty="0">
                <a:solidFill>
                  <a:srgbClr val="231F20"/>
                </a:solidFill>
                <a:latin typeface="Arial"/>
                <a:cs typeface="Arial"/>
              </a:rPr>
              <a:t>içinde,</a:t>
            </a:r>
            <a:endParaRPr sz="1800" dirty="0">
              <a:latin typeface="Arial"/>
              <a:cs typeface="Arial"/>
            </a:endParaRPr>
          </a:p>
          <a:p>
            <a:pPr marL="12700" marR="2350135">
              <a:lnSpc>
                <a:spcPct val="100000"/>
              </a:lnSpc>
            </a:pPr>
            <a:r>
              <a:rPr sz="1800" b="1" dirty="0">
                <a:solidFill>
                  <a:srgbClr val="231F20"/>
                </a:solidFill>
                <a:latin typeface="Arial"/>
                <a:cs typeface="Arial"/>
              </a:rPr>
              <a:t>pek</a:t>
            </a:r>
            <a:r>
              <a:rPr sz="1800" b="1" spc="-20" dirty="0">
                <a:solidFill>
                  <a:srgbClr val="231F20"/>
                </a:solidFill>
                <a:latin typeface="Arial"/>
                <a:cs typeface="Arial"/>
              </a:rPr>
              <a:t> </a:t>
            </a:r>
            <a:r>
              <a:rPr sz="1800" b="1" dirty="0">
                <a:solidFill>
                  <a:srgbClr val="231F20"/>
                </a:solidFill>
                <a:latin typeface="Arial"/>
                <a:cs typeface="Arial"/>
              </a:rPr>
              <a:t>çok</a:t>
            </a:r>
            <a:r>
              <a:rPr sz="1800" b="1" spc="-15" dirty="0">
                <a:solidFill>
                  <a:srgbClr val="231F20"/>
                </a:solidFill>
                <a:latin typeface="Arial"/>
                <a:cs typeface="Arial"/>
              </a:rPr>
              <a:t> </a:t>
            </a:r>
            <a:r>
              <a:rPr sz="1800" b="1" dirty="0">
                <a:solidFill>
                  <a:srgbClr val="231F20"/>
                </a:solidFill>
                <a:latin typeface="Arial"/>
                <a:cs typeface="Arial"/>
              </a:rPr>
              <a:t>defalar</a:t>
            </a:r>
            <a:r>
              <a:rPr sz="1800" b="1" spc="-20" dirty="0">
                <a:solidFill>
                  <a:srgbClr val="231F20"/>
                </a:solidFill>
                <a:latin typeface="Arial"/>
                <a:cs typeface="Arial"/>
              </a:rPr>
              <a:t> </a:t>
            </a:r>
            <a:r>
              <a:rPr sz="1800" b="1" dirty="0">
                <a:solidFill>
                  <a:srgbClr val="231F20"/>
                </a:solidFill>
                <a:latin typeface="Arial"/>
                <a:cs typeface="Arial"/>
              </a:rPr>
              <a:t>tekrarlanabileceği</a:t>
            </a:r>
            <a:r>
              <a:rPr sz="1800" b="1" spc="-15" dirty="0">
                <a:solidFill>
                  <a:srgbClr val="231F20"/>
                </a:solidFill>
                <a:latin typeface="Arial"/>
                <a:cs typeface="Arial"/>
              </a:rPr>
              <a:t> </a:t>
            </a:r>
            <a:r>
              <a:rPr sz="1800" b="1" spc="-10" dirty="0">
                <a:solidFill>
                  <a:srgbClr val="231F20"/>
                </a:solidFill>
                <a:latin typeface="Arial"/>
                <a:cs typeface="Arial"/>
              </a:rPr>
              <a:t>gibi, </a:t>
            </a:r>
            <a:r>
              <a:rPr sz="1800" b="1" spc="50" dirty="0">
                <a:solidFill>
                  <a:srgbClr val="231F20"/>
                </a:solidFill>
                <a:latin typeface="Arial"/>
                <a:cs typeface="Arial"/>
              </a:rPr>
              <a:t>tek</a:t>
            </a:r>
            <a:r>
              <a:rPr sz="1800" b="1" spc="45" dirty="0">
                <a:solidFill>
                  <a:srgbClr val="231F20"/>
                </a:solidFill>
                <a:latin typeface="Arial"/>
                <a:cs typeface="Arial"/>
              </a:rPr>
              <a:t> </a:t>
            </a:r>
            <a:r>
              <a:rPr sz="1800" b="1" dirty="0">
                <a:solidFill>
                  <a:srgbClr val="231F20"/>
                </a:solidFill>
                <a:latin typeface="Arial"/>
                <a:cs typeface="Arial"/>
              </a:rPr>
              <a:t>bir</a:t>
            </a:r>
            <a:r>
              <a:rPr sz="1800" b="1" spc="50" dirty="0">
                <a:solidFill>
                  <a:srgbClr val="231F20"/>
                </a:solidFill>
                <a:latin typeface="Arial"/>
                <a:cs typeface="Arial"/>
              </a:rPr>
              <a:t> </a:t>
            </a:r>
            <a:r>
              <a:rPr sz="1800" b="1" dirty="0">
                <a:solidFill>
                  <a:srgbClr val="231F20"/>
                </a:solidFill>
                <a:latin typeface="Arial"/>
                <a:cs typeface="Arial"/>
              </a:rPr>
              <a:t>seferde</a:t>
            </a:r>
            <a:r>
              <a:rPr sz="1800" b="1" spc="50" dirty="0">
                <a:solidFill>
                  <a:srgbClr val="231F20"/>
                </a:solidFill>
                <a:latin typeface="Arial"/>
                <a:cs typeface="Arial"/>
              </a:rPr>
              <a:t> </a:t>
            </a:r>
            <a:r>
              <a:rPr sz="1800" b="1" dirty="0">
                <a:solidFill>
                  <a:srgbClr val="231F20"/>
                </a:solidFill>
                <a:latin typeface="Arial"/>
                <a:cs typeface="Arial"/>
              </a:rPr>
              <a:t>de</a:t>
            </a:r>
            <a:r>
              <a:rPr sz="1800" b="1" spc="50" dirty="0">
                <a:solidFill>
                  <a:srgbClr val="231F20"/>
                </a:solidFill>
                <a:latin typeface="Arial"/>
                <a:cs typeface="Arial"/>
              </a:rPr>
              <a:t> </a:t>
            </a:r>
            <a:r>
              <a:rPr sz="1800" b="1" spc="-10" dirty="0">
                <a:solidFill>
                  <a:srgbClr val="231F20"/>
                </a:solidFill>
                <a:latin typeface="Arial"/>
                <a:cs typeface="Arial"/>
              </a:rPr>
              <a:t>gerçekleşebilir.</a:t>
            </a:r>
            <a:endParaRPr sz="1800" dirty="0">
              <a:latin typeface="Arial"/>
              <a:cs typeface="Arial"/>
            </a:endParaRPr>
          </a:p>
        </p:txBody>
      </p:sp>
      <p:sp>
        <p:nvSpPr>
          <p:cNvPr id="20"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761489">
              <a:lnSpc>
                <a:spcPct val="100000"/>
              </a:lnSpc>
              <a:spcBef>
                <a:spcPts val="100"/>
              </a:spcBef>
            </a:pPr>
            <a:r>
              <a:rPr spc="45" dirty="0"/>
              <a:t>İHMAL</a:t>
            </a:r>
          </a:p>
        </p:txBody>
      </p:sp>
      <p:sp>
        <p:nvSpPr>
          <p:cNvPr id="3" name="object 3"/>
          <p:cNvSpPr txBox="1"/>
          <p:nvPr/>
        </p:nvSpPr>
        <p:spPr>
          <a:xfrm>
            <a:off x="1342242" y="3212353"/>
            <a:ext cx="8223884" cy="1397000"/>
          </a:xfrm>
          <a:prstGeom prst="rect">
            <a:avLst/>
          </a:prstGeom>
        </p:spPr>
        <p:txBody>
          <a:bodyPr vert="horz" wrap="square" lIns="0" tIns="12700" rIns="0" bIns="0" rtlCol="0">
            <a:spAutoFit/>
          </a:bodyPr>
          <a:lstStyle/>
          <a:p>
            <a:pPr algn="ctr">
              <a:lnSpc>
                <a:spcPct val="100000"/>
              </a:lnSpc>
              <a:spcBef>
                <a:spcPts val="100"/>
              </a:spcBef>
            </a:pPr>
            <a:r>
              <a:rPr sz="1800" b="1" spc="-35" dirty="0">
                <a:solidFill>
                  <a:srgbClr val="231F20"/>
                </a:solidFill>
                <a:latin typeface="Arial"/>
                <a:cs typeface="Arial"/>
              </a:rPr>
              <a:t>Çocuğa</a:t>
            </a:r>
            <a:r>
              <a:rPr sz="1800" b="1" spc="-70" dirty="0">
                <a:solidFill>
                  <a:srgbClr val="231F20"/>
                </a:solidFill>
                <a:latin typeface="Arial"/>
                <a:cs typeface="Arial"/>
              </a:rPr>
              <a:t> </a:t>
            </a:r>
            <a:r>
              <a:rPr sz="1800" b="1" spc="-20" dirty="0">
                <a:solidFill>
                  <a:srgbClr val="231F20"/>
                </a:solidFill>
                <a:latin typeface="Arial"/>
                <a:cs typeface="Arial"/>
              </a:rPr>
              <a:t>bakmakla</a:t>
            </a:r>
            <a:r>
              <a:rPr sz="1800" b="1" spc="-70" dirty="0">
                <a:solidFill>
                  <a:srgbClr val="231F20"/>
                </a:solidFill>
                <a:latin typeface="Arial"/>
                <a:cs typeface="Arial"/>
              </a:rPr>
              <a:t> </a:t>
            </a:r>
            <a:r>
              <a:rPr sz="1800" b="1" spc="-40" dirty="0">
                <a:solidFill>
                  <a:srgbClr val="231F20"/>
                </a:solidFill>
                <a:latin typeface="Arial"/>
                <a:cs typeface="Arial"/>
              </a:rPr>
              <a:t>yükümlü</a:t>
            </a:r>
            <a:r>
              <a:rPr sz="1800" b="1" spc="-70" dirty="0">
                <a:solidFill>
                  <a:srgbClr val="231F20"/>
                </a:solidFill>
                <a:latin typeface="Arial"/>
                <a:cs typeface="Arial"/>
              </a:rPr>
              <a:t> </a:t>
            </a:r>
            <a:r>
              <a:rPr sz="1800" b="1" spc="-10" dirty="0">
                <a:solidFill>
                  <a:srgbClr val="231F20"/>
                </a:solidFill>
                <a:latin typeface="Arial"/>
                <a:cs typeface="Arial"/>
              </a:rPr>
              <a:t>kimselerin;</a:t>
            </a:r>
            <a:endParaRPr sz="1800">
              <a:latin typeface="Arial"/>
              <a:cs typeface="Arial"/>
            </a:endParaRPr>
          </a:p>
          <a:p>
            <a:pPr marL="12700" marR="5080" algn="ctr">
              <a:lnSpc>
                <a:spcPct val="100000"/>
              </a:lnSpc>
            </a:pPr>
            <a:r>
              <a:rPr sz="1800" b="1" spc="-40" dirty="0">
                <a:solidFill>
                  <a:srgbClr val="231F20"/>
                </a:solidFill>
                <a:latin typeface="Arial"/>
                <a:cs typeface="Arial"/>
              </a:rPr>
              <a:t>Çocuğun</a:t>
            </a:r>
            <a:r>
              <a:rPr sz="1800" b="1" spc="-60" dirty="0">
                <a:solidFill>
                  <a:srgbClr val="231F20"/>
                </a:solidFill>
                <a:latin typeface="Arial"/>
                <a:cs typeface="Arial"/>
              </a:rPr>
              <a:t> </a:t>
            </a:r>
            <a:r>
              <a:rPr sz="1800" b="1" spc="-10" dirty="0">
                <a:solidFill>
                  <a:srgbClr val="231F20"/>
                </a:solidFill>
                <a:latin typeface="Arial"/>
                <a:cs typeface="Arial"/>
              </a:rPr>
              <a:t>beslenme,</a:t>
            </a:r>
            <a:r>
              <a:rPr sz="1800" b="1" spc="-55" dirty="0">
                <a:solidFill>
                  <a:srgbClr val="231F20"/>
                </a:solidFill>
                <a:latin typeface="Arial"/>
                <a:cs typeface="Arial"/>
              </a:rPr>
              <a:t> </a:t>
            </a:r>
            <a:r>
              <a:rPr sz="1800" b="1" dirty="0">
                <a:solidFill>
                  <a:srgbClr val="231F20"/>
                </a:solidFill>
                <a:latin typeface="Arial"/>
                <a:cs typeface="Arial"/>
              </a:rPr>
              <a:t>giyinme,</a:t>
            </a:r>
            <a:r>
              <a:rPr sz="1800" b="1" spc="-60" dirty="0">
                <a:solidFill>
                  <a:srgbClr val="231F20"/>
                </a:solidFill>
                <a:latin typeface="Arial"/>
                <a:cs typeface="Arial"/>
              </a:rPr>
              <a:t> </a:t>
            </a:r>
            <a:r>
              <a:rPr sz="1800" b="1" dirty="0">
                <a:solidFill>
                  <a:srgbClr val="231F20"/>
                </a:solidFill>
                <a:latin typeface="Arial"/>
                <a:cs typeface="Arial"/>
              </a:rPr>
              <a:t>barınma,</a:t>
            </a:r>
            <a:r>
              <a:rPr sz="1800" b="1" spc="-55" dirty="0">
                <a:solidFill>
                  <a:srgbClr val="231F20"/>
                </a:solidFill>
                <a:latin typeface="Arial"/>
                <a:cs typeface="Arial"/>
              </a:rPr>
              <a:t> </a:t>
            </a:r>
            <a:r>
              <a:rPr sz="1800" b="1" dirty="0">
                <a:solidFill>
                  <a:srgbClr val="231F20"/>
                </a:solidFill>
                <a:latin typeface="Arial"/>
                <a:cs typeface="Arial"/>
              </a:rPr>
              <a:t>eğitim,</a:t>
            </a:r>
            <a:r>
              <a:rPr sz="1800" b="1" spc="-55" dirty="0">
                <a:solidFill>
                  <a:srgbClr val="231F20"/>
                </a:solidFill>
                <a:latin typeface="Arial"/>
                <a:cs typeface="Arial"/>
              </a:rPr>
              <a:t> </a:t>
            </a:r>
            <a:r>
              <a:rPr sz="1800" b="1" spc="-25" dirty="0">
                <a:solidFill>
                  <a:srgbClr val="231F20"/>
                </a:solidFill>
                <a:latin typeface="Arial"/>
                <a:cs typeface="Arial"/>
              </a:rPr>
              <a:t>sağlık,</a:t>
            </a:r>
            <a:r>
              <a:rPr sz="1800" b="1" spc="-60" dirty="0">
                <a:solidFill>
                  <a:srgbClr val="231F20"/>
                </a:solidFill>
                <a:latin typeface="Arial"/>
                <a:cs typeface="Arial"/>
              </a:rPr>
              <a:t> </a:t>
            </a:r>
            <a:r>
              <a:rPr sz="1800" b="1" spc="-35" dirty="0">
                <a:solidFill>
                  <a:srgbClr val="231F20"/>
                </a:solidFill>
                <a:latin typeface="Arial"/>
                <a:cs typeface="Arial"/>
              </a:rPr>
              <a:t>diş</a:t>
            </a:r>
            <a:r>
              <a:rPr sz="1800" b="1" spc="-55" dirty="0">
                <a:solidFill>
                  <a:srgbClr val="231F20"/>
                </a:solidFill>
                <a:latin typeface="Arial"/>
                <a:cs typeface="Arial"/>
              </a:rPr>
              <a:t> </a:t>
            </a:r>
            <a:r>
              <a:rPr sz="1800" b="1" spc="-25" dirty="0">
                <a:solidFill>
                  <a:srgbClr val="231F20"/>
                </a:solidFill>
                <a:latin typeface="Arial"/>
                <a:cs typeface="Arial"/>
              </a:rPr>
              <a:t>sağlığı</a:t>
            </a:r>
            <a:r>
              <a:rPr sz="1800" b="1" spc="-60" dirty="0">
                <a:solidFill>
                  <a:srgbClr val="231F20"/>
                </a:solidFill>
                <a:latin typeface="Arial"/>
                <a:cs typeface="Arial"/>
              </a:rPr>
              <a:t> </a:t>
            </a:r>
            <a:r>
              <a:rPr sz="1800" b="1" dirty="0">
                <a:solidFill>
                  <a:srgbClr val="231F20"/>
                </a:solidFill>
                <a:latin typeface="Arial"/>
                <a:cs typeface="Arial"/>
              </a:rPr>
              <a:t>ve</a:t>
            </a:r>
            <a:r>
              <a:rPr sz="1800" b="1" spc="-55" dirty="0">
                <a:solidFill>
                  <a:srgbClr val="231F20"/>
                </a:solidFill>
                <a:latin typeface="Arial"/>
                <a:cs typeface="Arial"/>
              </a:rPr>
              <a:t> </a:t>
            </a:r>
            <a:r>
              <a:rPr sz="1800" b="1" spc="-40" dirty="0">
                <a:solidFill>
                  <a:srgbClr val="231F20"/>
                </a:solidFill>
                <a:latin typeface="Arial"/>
                <a:cs typeface="Arial"/>
              </a:rPr>
              <a:t>sevgi</a:t>
            </a:r>
            <a:r>
              <a:rPr sz="1800" b="1" spc="-55" dirty="0">
                <a:solidFill>
                  <a:srgbClr val="231F20"/>
                </a:solidFill>
                <a:latin typeface="Arial"/>
                <a:cs typeface="Arial"/>
              </a:rPr>
              <a:t> </a:t>
            </a:r>
            <a:r>
              <a:rPr sz="1800" b="1" spc="-20" dirty="0">
                <a:solidFill>
                  <a:srgbClr val="231F20"/>
                </a:solidFill>
                <a:latin typeface="Arial"/>
                <a:cs typeface="Arial"/>
              </a:rPr>
              <a:t>gibi </a:t>
            </a:r>
            <a:r>
              <a:rPr sz="1800" b="1" dirty="0">
                <a:solidFill>
                  <a:srgbClr val="231F20"/>
                </a:solidFill>
                <a:latin typeface="Arial"/>
                <a:cs typeface="Arial"/>
              </a:rPr>
              <a:t>temel</a:t>
            </a:r>
            <a:r>
              <a:rPr sz="1800" b="1" spc="-10" dirty="0">
                <a:solidFill>
                  <a:srgbClr val="231F20"/>
                </a:solidFill>
                <a:latin typeface="Arial"/>
                <a:cs typeface="Arial"/>
              </a:rPr>
              <a:t> </a:t>
            </a:r>
            <a:r>
              <a:rPr sz="1800" b="1" spc="-30" dirty="0">
                <a:solidFill>
                  <a:srgbClr val="231F20"/>
                </a:solidFill>
                <a:latin typeface="Arial"/>
                <a:cs typeface="Arial"/>
              </a:rPr>
              <a:t>gereksinimlerini</a:t>
            </a:r>
            <a:r>
              <a:rPr sz="1800" b="1" spc="-5" dirty="0">
                <a:solidFill>
                  <a:srgbClr val="231F20"/>
                </a:solidFill>
                <a:latin typeface="Arial"/>
                <a:cs typeface="Arial"/>
              </a:rPr>
              <a:t> </a:t>
            </a:r>
            <a:r>
              <a:rPr sz="1800" b="1" spc="-40" dirty="0">
                <a:solidFill>
                  <a:srgbClr val="231F20"/>
                </a:solidFill>
                <a:latin typeface="Arial"/>
                <a:cs typeface="Arial"/>
              </a:rPr>
              <a:t>karşılamada</a:t>
            </a:r>
            <a:r>
              <a:rPr sz="1800" b="1" spc="-5" dirty="0">
                <a:solidFill>
                  <a:srgbClr val="231F20"/>
                </a:solidFill>
                <a:latin typeface="Arial"/>
                <a:cs typeface="Arial"/>
              </a:rPr>
              <a:t> </a:t>
            </a:r>
            <a:r>
              <a:rPr sz="1800" b="1" spc="-25" dirty="0">
                <a:solidFill>
                  <a:srgbClr val="231F20"/>
                </a:solidFill>
                <a:latin typeface="Arial"/>
                <a:cs typeface="Arial"/>
              </a:rPr>
              <a:t>ihmal</a:t>
            </a:r>
            <a:r>
              <a:rPr sz="1800" b="1" spc="-5" dirty="0">
                <a:solidFill>
                  <a:srgbClr val="231F20"/>
                </a:solidFill>
                <a:latin typeface="Arial"/>
                <a:cs typeface="Arial"/>
              </a:rPr>
              <a:t> </a:t>
            </a:r>
            <a:r>
              <a:rPr sz="1800" b="1" spc="-10" dirty="0">
                <a:solidFill>
                  <a:srgbClr val="231F20"/>
                </a:solidFill>
                <a:latin typeface="Arial"/>
                <a:cs typeface="Arial"/>
              </a:rPr>
              <a:t>göstermesi.</a:t>
            </a:r>
            <a:endParaRPr sz="1800">
              <a:latin typeface="Arial"/>
              <a:cs typeface="Arial"/>
            </a:endParaRPr>
          </a:p>
          <a:p>
            <a:pPr algn="ctr">
              <a:lnSpc>
                <a:spcPct val="100000"/>
              </a:lnSpc>
            </a:pPr>
            <a:r>
              <a:rPr sz="1800" b="1" spc="-40" dirty="0">
                <a:solidFill>
                  <a:srgbClr val="231F20"/>
                </a:solidFill>
                <a:latin typeface="Arial"/>
                <a:cs typeface="Arial"/>
              </a:rPr>
              <a:t>Çocuğun </a:t>
            </a:r>
            <a:r>
              <a:rPr sz="1800" b="1" dirty="0">
                <a:solidFill>
                  <a:srgbClr val="231F20"/>
                </a:solidFill>
                <a:latin typeface="Arial"/>
                <a:cs typeface="Arial"/>
              </a:rPr>
              <a:t>beden</a:t>
            </a:r>
            <a:r>
              <a:rPr sz="1800" b="1" spc="-35" dirty="0">
                <a:solidFill>
                  <a:srgbClr val="231F20"/>
                </a:solidFill>
                <a:latin typeface="Arial"/>
                <a:cs typeface="Arial"/>
              </a:rPr>
              <a:t> </a:t>
            </a:r>
            <a:r>
              <a:rPr sz="1800" b="1" dirty="0">
                <a:solidFill>
                  <a:srgbClr val="231F20"/>
                </a:solidFill>
                <a:latin typeface="Arial"/>
                <a:cs typeface="Arial"/>
              </a:rPr>
              <a:t>ve</a:t>
            </a:r>
            <a:r>
              <a:rPr sz="1800" b="1" spc="-40" dirty="0">
                <a:solidFill>
                  <a:srgbClr val="231F20"/>
                </a:solidFill>
                <a:latin typeface="Arial"/>
                <a:cs typeface="Arial"/>
              </a:rPr>
              <a:t> </a:t>
            </a:r>
            <a:r>
              <a:rPr sz="1800" b="1" dirty="0">
                <a:solidFill>
                  <a:srgbClr val="231F20"/>
                </a:solidFill>
                <a:latin typeface="Arial"/>
                <a:cs typeface="Arial"/>
              </a:rPr>
              <a:t>ruh</a:t>
            </a:r>
            <a:r>
              <a:rPr sz="1800" b="1" spc="-35" dirty="0">
                <a:solidFill>
                  <a:srgbClr val="231F20"/>
                </a:solidFill>
                <a:latin typeface="Arial"/>
                <a:cs typeface="Arial"/>
              </a:rPr>
              <a:t> </a:t>
            </a:r>
            <a:r>
              <a:rPr sz="1800" b="1" spc="-40" dirty="0">
                <a:solidFill>
                  <a:srgbClr val="231F20"/>
                </a:solidFill>
                <a:latin typeface="Arial"/>
                <a:cs typeface="Arial"/>
              </a:rPr>
              <a:t>sağlığının</a:t>
            </a:r>
            <a:r>
              <a:rPr sz="1800" b="1" spc="-35" dirty="0">
                <a:solidFill>
                  <a:srgbClr val="231F20"/>
                </a:solidFill>
                <a:latin typeface="Arial"/>
                <a:cs typeface="Arial"/>
              </a:rPr>
              <a:t> </a:t>
            </a:r>
            <a:r>
              <a:rPr sz="1800" b="1" spc="-20" dirty="0">
                <a:solidFill>
                  <a:srgbClr val="231F20"/>
                </a:solidFill>
                <a:latin typeface="Arial"/>
                <a:cs typeface="Arial"/>
              </a:rPr>
              <a:t>veya</a:t>
            </a:r>
            <a:endParaRPr sz="1800">
              <a:latin typeface="Arial"/>
              <a:cs typeface="Arial"/>
            </a:endParaRPr>
          </a:p>
          <a:p>
            <a:pPr algn="ctr">
              <a:lnSpc>
                <a:spcPct val="100000"/>
              </a:lnSpc>
            </a:pPr>
            <a:r>
              <a:rPr sz="1800" b="1" spc="-10" dirty="0">
                <a:solidFill>
                  <a:srgbClr val="231F20"/>
                </a:solidFill>
                <a:latin typeface="Arial"/>
                <a:cs typeface="Arial"/>
              </a:rPr>
              <a:t>bedensel,</a:t>
            </a:r>
            <a:r>
              <a:rPr sz="1800" b="1" spc="-50" dirty="0">
                <a:solidFill>
                  <a:srgbClr val="231F20"/>
                </a:solidFill>
                <a:latin typeface="Arial"/>
                <a:cs typeface="Arial"/>
              </a:rPr>
              <a:t> </a:t>
            </a:r>
            <a:r>
              <a:rPr sz="1800" b="1" spc="-35" dirty="0">
                <a:solidFill>
                  <a:srgbClr val="231F20"/>
                </a:solidFill>
                <a:latin typeface="Arial"/>
                <a:cs typeface="Arial"/>
              </a:rPr>
              <a:t>duygusal,</a:t>
            </a:r>
            <a:r>
              <a:rPr sz="1800" b="1" spc="-45" dirty="0">
                <a:solidFill>
                  <a:srgbClr val="231F20"/>
                </a:solidFill>
                <a:latin typeface="Arial"/>
                <a:cs typeface="Arial"/>
              </a:rPr>
              <a:t> </a:t>
            </a:r>
            <a:r>
              <a:rPr sz="1800" b="1" spc="-85" dirty="0">
                <a:solidFill>
                  <a:srgbClr val="231F20"/>
                </a:solidFill>
                <a:latin typeface="Arial"/>
                <a:cs typeface="Arial"/>
              </a:rPr>
              <a:t>sosyal</a:t>
            </a:r>
            <a:r>
              <a:rPr sz="1800" b="1" spc="-40" dirty="0">
                <a:solidFill>
                  <a:srgbClr val="231F20"/>
                </a:solidFill>
                <a:latin typeface="Arial"/>
                <a:cs typeface="Arial"/>
              </a:rPr>
              <a:t> </a:t>
            </a:r>
            <a:r>
              <a:rPr sz="1800" b="1" dirty="0">
                <a:solidFill>
                  <a:srgbClr val="231F20"/>
                </a:solidFill>
                <a:latin typeface="Arial"/>
                <a:cs typeface="Arial"/>
              </a:rPr>
              <a:t>ya</a:t>
            </a:r>
            <a:r>
              <a:rPr sz="1800" b="1" spc="-40" dirty="0">
                <a:solidFill>
                  <a:srgbClr val="231F20"/>
                </a:solidFill>
                <a:latin typeface="Arial"/>
                <a:cs typeface="Arial"/>
              </a:rPr>
              <a:t> </a:t>
            </a:r>
            <a:r>
              <a:rPr sz="1800" b="1" dirty="0">
                <a:solidFill>
                  <a:srgbClr val="231F20"/>
                </a:solidFill>
                <a:latin typeface="Arial"/>
                <a:cs typeface="Arial"/>
              </a:rPr>
              <a:t>da</a:t>
            </a:r>
            <a:r>
              <a:rPr sz="1800" b="1" spc="-45" dirty="0">
                <a:solidFill>
                  <a:srgbClr val="231F20"/>
                </a:solidFill>
                <a:latin typeface="Arial"/>
                <a:cs typeface="Arial"/>
              </a:rPr>
              <a:t> </a:t>
            </a:r>
            <a:r>
              <a:rPr sz="1800" b="1" spc="-25" dirty="0">
                <a:solidFill>
                  <a:srgbClr val="231F20"/>
                </a:solidFill>
                <a:latin typeface="Arial"/>
                <a:cs typeface="Arial"/>
              </a:rPr>
              <a:t>ahlaki</a:t>
            </a:r>
            <a:r>
              <a:rPr sz="1800" b="1" spc="-45" dirty="0">
                <a:solidFill>
                  <a:srgbClr val="231F20"/>
                </a:solidFill>
                <a:latin typeface="Arial"/>
                <a:cs typeface="Arial"/>
              </a:rPr>
              <a:t> </a:t>
            </a:r>
            <a:r>
              <a:rPr sz="1800" b="1" spc="-40" dirty="0">
                <a:solidFill>
                  <a:srgbClr val="231F20"/>
                </a:solidFill>
                <a:latin typeface="Arial"/>
                <a:cs typeface="Arial"/>
              </a:rPr>
              <a:t>gelişiminin </a:t>
            </a:r>
            <a:r>
              <a:rPr sz="1800" b="1" spc="-10" dirty="0">
                <a:solidFill>
                  <a:srgbClr val="231F20"/>
                </a:solidFill>
                <a:latin typeface="Arial"/>
                <a:cs typeface="Arial"/>
              </a:rPr>
              <a:t>engellenmesi.</a:t>
            </a:r>
            <a:endParaRPr sz="1800">
              <a:latin typeface="Arial"/>
              <a:cs typeface="Arial"/>
            </a:endParaRPr>
          </a:p>
        </p:txBody>
      </p:sp>
      <p:sp>
        <p:nvSpPr>
          <p:cNvPr id="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grpSp>
        <p:nvGrpSpPr>
          <p:cNvPr id="3" name="object 3"/>
          <p:cNvGrpSpPr/>
          <p:nvPr/>
        </p:nvGrpSpPr>
        <p:grpSpPr>
          <a:xfrm>
            <a:off x="1604627" y="2871660"/>
            <a:ext cx="7698740" cy="2033270"/>
            <a:chOff x="1604627" y="2871660"/>
            <a:chExt cx="7698740" cy="2033270"/>
          </a:xfrm>
        </p:grpSpPr>
        <p:sp>
          <p:nvSpPr>
            <p:cNvPr id="4" name="object 4"/>
            <p:cNvSpPr/>
            <p:nvPr/>
          </p:nvSpPr>
          <p:spPr>
            <a:xfrm>
              <a:off x="5482887" y="2871660"/>
              <a:ext cx="1843405" cy="922019"/>
            </a:xfrm>
            <a:custGeom>
              <a:avLst/>
              <a:gdLst/>
              <a:ahLst/>
              <a:cxnLst/>
              <a:rect l="l" t="t" r="r" b="b"/>
              <a:pathLst>
                <a:path w="1843404" h="922020">
                  <a:moveTo>
                    <a:pt x="921410" y="0"/>
                  </a:moveTo>
                  <a:lnTo>
                    <a:pt x="873994" y="1198"/>
                  </a:lnTo>
                  <a:lnTo>
                    <a:pt x="827200" y="4757"/>
                  </a:lnTo>
                  <a:lnTo>
                    <a:pt x="781086" y="10616"/>
                  </a:lnTo>
                  <a:lnTo>
                    <a:pt x="735711" y="18719"/>
                  </a:lnTo>
                  <a:lnTo>
                    <a:pt x="691132" y="29007"/>
                  </a:lnTo>
                  <a:lnTo>
                    <a:pt x="647408" y="41424"/>
                  </a:lnTo>
                  <a:lnTo>
                    <a:pt x="604595" y="55909"/>
                  </a:lnTo>
                  <a:lnTo>
                    <a:pt x="562752" y="72407"/>
                  </a:lnTo>
                  <a:lnTo>
                    <a:pt x="521937" y="90859"/>
                  </a:lnTo>
                  <a:lnTo>
                    <a:pt x="482207" y="111207"/>
                  </a:lnTo>
                  <a:lnTo>
                    <a:pt x="443621" y="133393"/>
                  </a:lnTo>
                  <a:lnTo>
                    <a:pt x="406237" y="157359"/>
                  </a:lnTo>
                  <a:lnTo>
                    <a:pt x="370112" y="183048"/>
                  </a:lnTo>
                  <a:lnTo>
                    <a:pt x="335304" y="210401"/>
                  </a:lnTo>
                  <a:lnTo>
                    <a:pt x="301871" y="239361"/>
                  </a:lnTo>
                  <a:lnTo>
                    <a:pt x="269871" y="269870"/>
                  </a:lnTo>
                  <a:lnTo>
                    <a:pt x="239362" y="301869"/>
                  </a:lnTo>
                  <a:lnTo>
                    <a:pt x="210402" y="335302"/>
                  </a:lnTo>
                  <a:lnTo>
                    <a:pt x="183049" y="370109"/>
                  </a:lnTo>
                  <a:lnTo>
                    <a:pt x="157360" y="406234"/>
                  </a:lnTo>
                  <a:lnTo>
                    <a:pt x="133393" y="443618"/>
                  </a:lnTo>
                  <a:lnTo>
                    <a:pt x="111207" y="482203"/>
                  </a:lnTo>
                  <a:lnTo>
                    <a:pt x="90859" y="521932"/>
                  </a:lnTo>
                  <a:lnTo>
                    <a:pt x="72407" y="562747"/>
                  </a:lnTo>
                  <a:lnTo>
                    <a:pt x="55910" y="604589"/>
                  </a:lnTo>
                  <a:lnTo>
                    <a:pt x="41424" y="647401"/>
                  </a:lnTo>
                  <a:lnTo>
                    <a:pt x="29007" y="691125"/>
                  </a:lnTo>
                  <a:lnTo>
                    <a:pt x="18719" y="735703"/>
                  </a:lnTo>
                  <a:lnTo>
                    <a:pt x="10616" y="781077"/>
                  </a:lnTo>
                  <a:lnTo>
                    <a:pt x="4757" y="827189"/>
                  </a:lnTo>
                  <a:lnTo>
                    <a:pt x="1198" y="873982"/>
                  </a:lnTo>
                  <a:lnTo>
                    <a:pt x="0" y="921397"/>
                  </a:lnTo>
                  <a:lnTo>
                    <a:pt x="1842795" y="921397"/>
                  </a:lnTo>
                  <a:lnTo>
                    <a:pt x="1841596" y="873982"/>
                  </a:lnTo>
                  <a:lnTo>
                    <a:pt x="1838038" y="827189"/>
                  </a:lnTo>
                  <a:lnTo>
                    <a:pt x="1832178" y="781077"/>
                  </a:lnTo>
                  <a:lnTo>
                    <a:pt x="1824074" y="735703"/>
                  </a:lnTo>
                  <a:lnTo>
                    <a:pt x="1813785" y="691125"/>
                  </a:lnTo>
                  <a:lnTo>
                    <a:pt x="1801369" y="647401"/>
                  </a:lnTo>
                  <a:lnTo>
                    <a:pt x="1786882" y="604589"/>
                  </a:lnTo>
                  <a:lnTo>
                    <a:pt x="1770384" y="562747"/>
                  </a:lnTo>
                  <a:lnTo>
                    <a:pt x="1751931" y="521932"/>
                  </a:lnTo>
                  <a:lnTo>
                    <a:pt x="1731583" y="482203"/>
                  </a:lnTo>
                  <a:lnTo>
                    <a:pt x="1709396" y="443618"/>
                  </a:lnTo>
                  <a:lnTo>
                    <a:pt x="1685429" y="406234"/>
                  </a:lnTo>
                  <a:lnTo>
                    <a:pt x="1659740" y="370109"/>
                  </a:lnTo>
                  <a:lnTo>
                    <a:pt x="1632386" y="335302"/>
                  </a:lnTo>
                  <a:lnTo>
                    <a:pt x="1603426" y="301869"/>
                  </a:lnTo>
                  <a:lnTo>
                    <a:pt x="1572917" y="269870"/>
                  </a:lnTo>
                  <a:lnTo>
                    <a:pt x="1540917" y="239361"/>
                  </a:lnTo>
                  <a:lnTo>
                    <a:pt x="1507484" y="210401"/>
                  </a:lnTo>
                  <a:lnTo>
                    <a:pt x="1472677" y="183048"/>
                  </a:lnTo>
                  <a:lnTo>
                    <a:pt x="1436552" y="157359"/>
                  </a:lnTo>
                  <a:lnTo>
                    <a:pt x="1399169" y="133393"/>
                  </a:lnTo>
                  <a:lnTo>
                    <a:pt x="1360584" y="111207"/>
                  </a:lnTo>
                  <a:lnTo>
                    <a:pt x="1320856" y="90859"/>
                  </a:lnTo>
                  <a:lnTo>
                    <a:pt x="1280042" y="72407"/>
                  </a:lnTo>
                  <a:lnTo>
                    <a:pt x="1238201" y="55909"/>
                  </a:lnTo>
                  <a:lnTo>
                    <a:pt x="1195391" y="41424"/>
                  </a:lnTo>
                  <a:lnTo>
                    <a:pt x="1151669" y="29007"/>
                  </a:lnTo>
                  <a:lnTo>
                    <a:pt x="1107093" y="18719"/>
                  </a:lnTo>
                  <a:lnTo>
                    <a:pt x="1061721" y="10616"/>
                  </a:lnTo>
                  <a:lnTo>
                    <a:pt x="1015611" y="4757"/>
                  </a:lnTo>
                  <a:lnTo>
                    <a:pt x="968822" y="1198"/>
                  </a:lnTo>
                  <a:lnTo>
                    <a:pt x="921410" y="0"/>
                  </a:lnTo>
                  <a:close/>
                </a:path>
              </a:pathLst>
            </a:custGeom>
            <a:solidFill>
              <a:srgbClr val="EB212F"/>
            </a:solidFill>
          </p:spPr>
          <p:txBody>
            <a:bodyPr wrap="square" lIns="0" tIns="0" rIns="0" bIns="0" rtlCol="0"/>
            <a:lstStyle/>
            <a:p>
              <a:endParaRPr/>
            </a:p>
          </p:txBody>
        </p:sp>
        <p:sp>
          <p:nvSpPr>
            <p:cNvPr id="5" name="object 5"/>
            <p:cNvSpPr/>
            <p:nvPr/>
          </p:nvSpPr>
          <p:spPr>
            <a:xfrm>
              <a:off x="5457064" y="3793059"/>
              <a:ext cx="1894839" cy="189865"/>
            </a:xfrm>
            <a:custGeom>
              <a:avLst/>
              <a:gdLst/>
              <a:ahLst/>
              <a:cxnLst/>
              <a:rect l="l" t="t" r="r" b="b"/>
              <a:pathLst>
                <a:path w="1894840" h="189864">
                  <a:moveTo>
                    <a:pt x="1882520" y="0"/>
                  </a:moveTo>
                  <a:lnTo>
                    <a:pt x="1876056" y="0"/>
                  </a:lnTo>
                  <a:lnTo>
                    <a:pt x="33261" y="0"/>
                  </a:lnTo>
                  <a:lnTo>
                    <a:pt x="24245" y="353"/>
                  </a:lnTo>
                  <a:lnTo>
                    <a:pt x="15697" y="1392"/>
                  </a:lnTo>
                  <a:lnTo>
                    <a:pt x="7615" y="3080"/>
                  </a:lnTo>
                  <a:lnTo>
                    <a:pt x="0" y="5384"/>
                  </a:lnTo>
                  <a:lnTo>
                    <a:pt x="32533" y="26281"/>
                  </a:lnTo>
                  <a:lnTo>
                    <a:pt x="52053" y="57920"/>
                  </a:lnTo>
                  <a:lnTo>
                    <a:pt x="58559" y="94930"/>
                  </a:lnTo>
                  <a:lnTo>
                    <a:pt x="52053" y="131939"/>
                  </a:lnTo>
                  <a:lnTo>
                    <a:pt x="32533" y="163575"/>
                  </a:lnTo>
                  <a:lnTo>
                    <a:pt x="0" y="184467"/>
                  </a:lnTo>
                  <a:lnTo>
                    <a:pt x="7615" y="186771"/>
                  </a:lnTo>
                  <a:lnTo>
                    <a:pt x="15697" y="188460"/>
                  </a:lnTo>
                  <a:lnTo>
                    <a:pt x="24245" y="189498"/>
                  </a:lnTo>
                  <a:lnTo>
                    <a:pt x="33261" y="189852"/>
                  </a:lnTo>
                  <a:lnTo>
                    <a:pt x="1882520" y="189852"/>
                  </a:lnTo>
                  <a:lnTo>
                    <a:pt x="1888655" y="189331"/>
                  </a:lnTo>
                  <a:lnTo>
                    <a:pt x="1894446" y="188328"/>
                  </a:lnTo>
                  <a:lnTo>
                    <a:pt x="1858476" y="173521"/>
                  </a:lnTo>
                  <a:lnTo>
                    <a:pt x="1834497" y="146835"/>
                  </a:lnTo>
                  <a:lnTo>
                    <a:pt x="1822507" y="113022"/>
                  </a:lnTo>
                  <a:lnTo>
                    <a:pt x="1822507" y="76833"/>
                  </a:lnTo>
                  <a:lnTo>
                    <a:pt x="1834497" y="43021"/>
                  </a:lnTo>
                  <a:lnTo>
                    <a:pt x="1858476" y="16338"/>
                  </a:lnTo>
                  <a:lnTo>
                    <a:pt x="1894446" y="1536"/>
                  </a:lnTo>
                  <a:lnTo>
                    <a:pt x="1888655" y="533"/>
                  </a:lnTo>
                  <a:lnTo>
                    <a:pt x="1882520" y="0"/>
                  </a:lnTo>
                  <a:close/>
                </a:path>
              </a:pathLst>
            </a:custGeom>
            <a:solidFill>
              <a:srgbClr val="D2232A"/>
            </a:solidFill>
          </p:spPr>
          <p:txBody>
            <a:bodyPr wrap="square" lIns="0" tIns="0" rIns="0" bIns="0" rtlCol="0"/>
            <a:lstStyle/>
            <a:p>
              <a:endParaRPr/>
            </a:p>
          </p:txBody>
        </p:sp>
        <p:sp>
          <p:nvSpPr>
            <p:cNvPr id="6" name="object 6"/>
            <p:cNvSpPr/>
            <p:nvPr/>
          </p:nvSpPr>
          <p:spPr>
            <a:xfrm>
              <a:off x="5482879" y="3793062"/>
              <a:ext cx="1843405" cy="0"/>
            </a:xfrm>
            <a:custGeom>
              <a:avLst/>
              <a:gdLst/>
              <a:ahLst/>
              <a:cxnLst/>
              <a:rect l="l" t="t" r="r" b="b"/>
              <a:pathLst>
                <a:path w="1843404">
                  <a:moveTo>
                    <a:pt x="1842795" y="0"/>
                  </a:moveTo>
                  <a:lnTo>
                    <a:pt x="0" y="0"/>
                  </a:lnTo>
                </a:path>
              </a:pathLst>
            </a:custGeom>
            <a:solidFill>
              <a:srgbClr val="60C4A0"/>
            </a:solidFill>
          </p:spPr>
          <p:txBody>
            <a:bodyPr wrap="square" lIns="0" tIns="0" rIns="0" bIns="0" rtlCol="0"/>
            <a:lstStyle/>
            <a:p>
              <a:endParaRPr/>
            </a:p>
          </p:txBody>
        </p:sp>
        <p:sp>
          <p:nvSpPr>
            <p:cNvPr id="7" name="object 7"/>
            <p:cNvSpPr/>
            <p:nvPr/>
          </p:nvSpPr>
          <p:spPr>
            <a:xfrm>
              <a:off x="1695303" y="2871660"/>
              <a:ext cx="1843405" cy="922019"/>
            </a:xfrm>
            <a:custGeom>
              <a:avLst/>
              <a:gdLst/>
              <a:ahLst/>
              <a:cxnLst/>
              <a:rect l="l" t="t" r="r" b="b"/>
              <a:pathLst>
                <a:path w="1843404" h="922020">
                  <a:moveTo>
                    <a:pt x="921410" y="0"/>
                  </a:moveTo>
                  <a:lnTo>
                    <a:pt x="873998" y="1198"/>
                  </a:lnTo>
                  <a:lnTo>
                    <a:pt x="827208" y="4757"/>
                  </a:lnTo>
                  <a:lnTo>
                    <a:pt x="781098" y="10616"/>
                  </a:lnTo>
                  <a:lnTo>
                    <a:pt x="735726" y="18719"/>
                  </a:lnTo>
                  <a:lnTo>
                    <a:pt x="691149" y="29007"/>
                  </a:lnTo>
                  <a:lnTo>
                    <a:pt x="647426" y="41424"/>
                  </a:lnTo>
                  <a:lnTo>
                    <a:pt x="604615" y="55909"/>
                  </a:lnTo>
                  <a:lnTo>
                    <a:pt x="562773" y="72407"/>
                  </a:lnTo>
                  <a:lnTo>
                    <a:pt x="521959" y="90859"/>
                  </a:lnTo>
                  <a:lnTo>
                    <a:pt x="482230" y="111207"/>
                  </a:lnTo>
                  <a:lnTo>
                    <a:pt x="443644" y="133393"/>
                  </a:lnTo>
                  <a:lnTo>
                    <a:pt x="406259" y="157359"/>
                  </a:lnTo>
                  <a:lnTo>
                    <a:pt x="370134" y="183048"/>
                  </a:lnTo>
                  <a:lnTo>
                    <a:pt x="335325" y="210401"/>
                  </a:lnTo>
                  <a:lnTo>
                    <a:pt x="301891" y="239361"/>
                  </a:lnTo>
                  <a:lnTo>
                    <a:pt x="269890" y="269870"/>
                  </a:lnTo>
                  <a:lnTo>
                    <a:pt x="239380" y="301869"/>
                  </a:lnTo>
                  <a:lnTo>
                    <a:pt x="210419" y="335302"/>
                  </a:lnTo>
                  <a:lnTo>
                    <a:pt x="183064" y="370109"/>
                  </a:lnTo>
                  <a:lnTo>
                    <a:pt x="157373" y="406234"/>
                  </a:lnTo>
                  <a:lnTo>
                    <a:pt x="133405" y="443618"/>
                  </a:lnTo>
                  <a:lnTo>
                    <a:pt x="111217" y="482203"/>
                  </a:lnTo>
                  <a:lnTo>
                    <a:pt x="90868" y="521932"/>
                  </a:lnTo>
                  <a:lnTo>
                    <a:pt x="72415" y="562747"/>
                  </a:lnTo>
                  <a:lnTo>
                    <a:pt x="55915" y="604589"/>
                  </a:lnTo>
                  <a:lnTo>
                    <a:pt x="41428" y="647401"/>
                  </a:lnTo>
                  <a:lnTo>
                    <a:pt x="29011" y="691125"/>
                  </a:lnTo>
                  <a:lnTo>
                    <a:pt x="18721" y="735703"/>
                  </a:lnTo>
                  <a:lnTo>
                    <a:pt x="10617" y="781077"/>
                  </a:lnTo>
                  <a:lnTo>
                    <a:pt x="4757" y="827189"/>
                  </a:lnTo>
                  <a:lnTo>
                    <a:pt x="1199" y="873982"/>
                  </a:lnTo>
                  <a:lnTo>
                    <a:pt x="0" y="921397"/>
                  </a:lnTo>
                  <a:lnTo>
                    <a:pt x="1842820" y="921397"/>
                  </a:lnTo>
                  <a:lnTo>
                    <a:pt x="1841621" y="873982"/>
                  </a:lnTo>
                  <a:lnTo>
                    <a:pt x="1838063" y="827189"/>
                  </a:lnTo>
                  <a:lnTo>
                    <a:pt x="1832204" y="781077"/>
                  </a:lnTo>
                  <a:lnTo>
                    <a:pt x="1824101" y="735703"/>
                  </a:lnTo>
                  <a:lnTo>
                    <a:pt x="1813812" y="691125"/>
                  </a:lnTo>
                  <a:lnTo>
                    <a:pt x="1801396" y="647401"/>
                  </a:lnTo>
                  <a:lnTo>
                    <a:pt x="1786910" y="604589"/>
                  </a:lnTo>
                  <a:lnTo>
                    <a:pt x="1770412" y="562747"/>
                  </a:lnTo>
                  <a:lnTo>
                    <a:pt x="1751961" y="521932"/>
                  </a:lnTo>
                  <a:lnTo>
                    <a:pt x="1731613" y="482203"/>
                  </a:lnTo>
                  <a:lnTo>
                    <a:pt x="1709427" y="443618"/>
                  </a:lnTo>
                  <a:lnTo>
                    <a:pt x="1685460" y="406234"/>
                  </a:lnTo>
                  <a:lnTo>
                    <a:pt x="1659771" y="370109"/>
                  </a:lnTo>
                  <a:lnTo>
                    <a:pt x="1632418" y="335302"/>
                  </a:lnTo>
                  <a:lnTo>
                    <a:pt x="1603457" y="301869"/>
                  </a:lnTo>
                  <a:lnTo>
                    <a:pt x="1572948" y="269870"/>
                  </a:lnTo>
                  <a:lnTo>
                    <a:pt x="1540949" y="239361"/>
                  </a:lnTo>
                  <a:lnTo>
                    <a:pt x="1507516" y="210401"/>
                  </a:lnTo>
                  <a:lnTo>
                    <a:pt x="1472708" y="183048"/>
                  </a:lnTo>
                  <a:lnTo>
                    <a:pt x="1436583" y="157359"/>
                  </a:lnTo>
                  <a:lnTo>
                    <a:pt x="1399198" y="133393"/>
                  </a:lnTo>
                  <a:lnTo>
                    <a:pt x="1360612" y="111207"/>
                  </a:lnTo>
                  <a:lnTo>
                    <a:pt x="1320883" y="90859"/>
                  </a:lnTo>
                  <a:lnTo>
                    <a:pt x="1280068" y="72407"/>
                  </a:lnTo>
                  <a:lnTo>
                    <a:pt x="1238225" y="55909"/>
                  </a:lnTo>
                  <a:lnTo>
                    <a:pt x="1195412" y="41424"/>
                  </a:lnTo>
                  <a:lnTo>
                    <a:pt x="1151687" y="29007"/>
                  </a:lnTo>
                  <a:lnTo>
                    <a:pt x="1107109" y="18719"/>
                  </a:lnTo>
                  <a:lnTo>
                    <a:pt x="1061733" y="10616"/>
                  </a:lnTo>
                  <a:lnTo>
                    <a:pt x="1015620" y="4757"/>
                  </a:lnTo>
                  <a:lnTo>
                    <a:pt x="968826" y="1198"/>
                  </a:lnTo>
                  <a:lnTo>
                    <a:pt x="921410" y="0"/>
                  </a:lnTo>
                  <a:close/>
                </a:path>
              </a:pathLst>
            </a:custGeom>
            <a:solidFill>
              <a:srgbClr val="EB212F"/>
            </a:solidFill>
          </p:spPr>
          <p:txBody>
            <a:bodyPr wrap="square" lIns="0" tIns="0" rIns="0" bIns="0" rtlCol="0"/>
            <a:lstStyle/>
            <a:p>
              <a:endParaRPr/>
            </a:p>
          </p:txBody>
        </p:sp>
        <p:sp>
          <p:nvSpPr>
            <p:cNvPr id="8" name="object 8"/>
            <p:cNvSpPr/>
            <p:nvPr/>
          </p:nvSpPr>
          <p:spPr>
            <a:xfrm>
              <a:off x="1604627" y="3793059"/>
              <a:ext cx="1955164" cy="189865"/>
            </a:xfrm>
            <a:custGeom>
              <a:avLst/>
              <a:gdLst/>
              <a:ahLst/>
              <a:cxnLst/>
              <a:rect l="l" t="t" r="r" b="b"/>
              <a:pathLst>
                <a:path w="1955164" h="189864">
                  <a:moveTo>
                    <a:pt x="1941106" y="0"/>
                  </a:moveTo>
                  <a:lnTo>
                    <a:pt x="1933498" y="0"/>
                  </a:lnTo>
                  <a:lnTo>
                    <a:pt x="90677" y="0"/>
                  </a:lnTo>
                  <a:lnTo>
                    <a:pt x="54406" y="6510"/>
                  </a:lnTo>
                  <a:lnTo>
                    <a:pt x="27203" y="23959"/>
                  </a:lnTo>
                  <a:lnTo>
                    <a:pt x="9067" y="49220"/>
                  </a:lnTo>
                  <a:lnTo>
                    <a:pt x="0" y="79170"/>
                  </a:lnTo>
                  <a:lnTo>
                    <a:pt x="0" y="110682"/>
                  </a:lnTo>
                  <a:lnTo>
                    <a:pt x="9067" y="140631"/>
                  </a:lnTo>
                  <a:lnTo>
                    <a:pt x="27203" y="165892"/>
                  </a:lnTo>
                  <a:lnTo>
                    <a:pt x="54406" y="183341"/>
                  </a:lnTo>
                  <a:lnTo>
                    <a:pt x="90677" y="189852"/>
                  </a:lnTo>
                  <a:lnTo>
                    <a:pt x="1941106" y="189852"/>
                  </a:lnTo>
                  <a:lnTo>
                    <a:pt x="1948256" y="189115"/>
                  </a:lnTo>
                  <a:lnTo>
                    <a:pt x="1954923" y="187744"/>
                  </a:lnTo>
                  <a:lnTo>
                    <a:pt x="1920451" y="172372"/>
                  </a:lnTo>
                  <a:lnTo>
                    <a:pt x="1897470" y="145853"/>
                  </a:lnTo>
                  <a:lnTo>
                    <a:pt x="1885979" y="112645"/>
                  </a:lnTo>
                  <a:lnTo>
                    <a:pt x="1885979" y="77207"/>
                  </a:lnTo>
                  <a:lnTo>
                    <a:pt x="1897470" y="43999"/>
                  </a:lnTo>
                  <a:lnTo>
                    <a:pt x="1920451" y="17479"/>
                  </a:lnTo>
                  <a:lnTo>
                    <a:pt x="1954923" y="2108"/>
                  </a:lnTo>
                  <a:lnTo>
                    <a:pt x="1948256" y="736"/>
                  </a:lnTo>
                  <a:lnTo>
                    <a:pt x="1941106" y="0"/>
                  </a:lnTo>
                  <a:close/>
                </a:path>
              </a:pathLst>
            </a:custGeom>
            <a:solidFill>
              <a:srgbClr val="D2232A"/>
            </a:solidFill>
          </p:spPr>
          <p:txBody>
            <a:bodyPr wrap="square" lIns="0" tIns="0" rIns="0" bIns="0" rtlCol="0"/>
            <a:lstStyle/>
            <a:p>
              <a:endParaRPr/>
            </a:p>
          </p:txBody>
        </p:sp>
        <p:sp>
          <p:nvSpPr>
            <p:cNvPr id="9" name="object 9"/>
            <p:cNvSpPr/>
            <p:nvPr/>
          </p:nvSpPr>
          <p:spPr>
            <a:xfrm>
              <a:off x="1695309" y="3793062"/>
              <a:ext cx="1843405" cy="0"/>
            </a:xfrm>
            <a:custGeom>
              <a:avLst/>
              <a:gdLst/>
              <a:ahLst/>
              <a:cxnLst/>
              <a:rect l="l" t="t" r="r" b="b"/>
              <a:pathLst>
                <a:path w="1843404">
                  <a:moveTo>
                    <a:pt x="1842808" y="0"/>
                  </a:moveTo>
                  <a:lnTo>
                    <a:pt x="0" y="0"/>
                  </a:lnTo>
                </a:path>
              </a:pathLst>
            </a:custGeom>
            <a:solidFill>
              <a:srgbClr val="F99E0C"/>
            </a:solidFill>
          </p:spPr>
          <p:txBody>
            <a:bodyPr wrap="square" lIns="0" tIns="0" rIns="0" bIns="0" rtlCol="0"/>
            <a:lstStyle/>
            <a:p>
              <a:endParaRPr/>
            </a:p>
          </p:txBody>
        </p:sp>
        <p:sp>
          <p:nvSpPr>
            <p:cNvPr id="10" name="object 10"/>
            <p:cNvSpPr/>
            <p:nvPr/>
          </p:nvSpPr>
          <p:spPr>
            <a:xfrm>
              <a:off x="3580979" y="3982915"/>
              <a:ext cx="1843405" cy="922019"/>
            </a:xfrm>
            <a:custGeom>
              <a:avLst/>
              <a:gdLst/>
              <a:ahLst/>
              <a:cxnLst/>
              <a:rect l="l" t="t" r="r" b="b"/>
              <a:pathLst>
                <a:path w="1843404" h="922020">
                  <a:moveTo>
                    <a:pt x="1842820" y="0"/>
                  </a:moveTo>
                  <a:lnTo>
                    <a:pt x="0" y="0"/>
                  </a:lnTo>
                  <a:lnTo>
                    <a:pt x="1198" y="47414"/>
                  </a:lnTo>
                  <a:lnTo>
                    <a:pt x="4757" y="94206"/>
                  </a:lnTo>
                  <a:lnTo>
                    <a:pt x="10616" y="140317"/>
                  </a:lnTo>
                  <a:lnTo>
                    <a:pt x="18719" y="185691"/>
                  </a:lnTo>
                  <a:lnTo>
                    <a:pt x="29007" y="230269"/>
                  </a:lnTo>
                  <a:lnTo>
                    <a:pt x="41424" y="273992"/>
                  </a:lnTo>
                  <a:lnTo>
                    <a:pt x="55910" y="316804"/>
                  </a:lnTo>
                  <a:lnTo>
                    <a:pt x="72407" y="358647"/>
                  </a:lnTo>
                  <a:lnTo>
                    <a:pt x="90859" y="399461"/>
                  </a:lnTo>
                  <a:lnTo>
                    <a:pt x="111207" y="439191"/>
                  </a:lnTo>
                  <a:lnTo>
                    <a:pt x="133393" y="477777"/>
                  </a:lnTo>
                  <a:lnTo>
                    <a:pt x="157360" y="515161"/>
                  </a:lnTo>
                  <a:lnTo>
                    <a:pt x="183049" y="551287"/>
                  </a:lnTo>
                  <a:lnTo>
                    <a:pt x="210402" y="586095"/>
                  </a:lnTo>
                  <a:lnTo>
                    <a:pt x="239362" y="619528"/>
                  </a:lnTo>
                  <a:lnTo>
                    <a:pt x="269871" y="651529"/>
                  </a:lnTo>
                  <a:lnTo>
                    <a:pt x="301871" y="682038"/>
                  </a:lnTo>
                  <a:lnTo>
                    <a:pt x="335304" y="710999"/>
                  </a:lnTo>
                  <a:lnTo>
                    <a:pt x="370112" y="738353"/>
                  </a:lnTo>
                  <a:lnTo>
                    <a:pt x="406237" y="764043"/>
                  </a:lnTo>
                  <a:lnTo>
                    <a:pt x="443621" y="788010"/>
                  </a:lnTo>
                  <a:lnTo>
                    <a:pt x="482207" y="810197"/>
                  </a:lnTo>
                  <a:lnTo>
                    <a:pt x="521937" y="830546"/>
                  </a:lnTo>
                  <a:lnTo>
                    <a:pt x="562752" y="848998"/>
                  </a:lnTo>
                  <a:lnTo>
                    <a:pt x="604595" y="865497"/>
                  </a:lnTo>
                  <a:lnTo>
                    <a:pt x="647408" y="879984"/>
                  </a:lnTo>
                  <a:lnTo>
                    <a:pt x="691132" y="892400"/>
                  </a:lnTo>
                  <a:lnTo>
                    <a:pt x="735711" y="902689"/>
                  </a:lnTo>
                  <a:lnTo>
                    <a:pt x="781086" y="910793"/>
                  </a:lnTo>
                  <a:lnTo>
                    <a:pt x="827200" y="916653"/>
                  </a:lnTo>
                  <a:lnTo>
                    <a:pt x="873994" y="920211"/>
                  </a:lnTo>
                  <a:lnTo>
                    <a:pt x="921410" y="921410"/>
                  </a:lnTo>
                  <a:lnTo>
                    <a:pt x="968826" y="920211"/>
                  </a:lnTo>
                  <a:lnTo>
                    <a:pt x="1015620" y="916653"/>
                  </a:lnTo>
                  <a:lnTo>
                    <a:pt x="1061733" y="910793"/>
                  </a:lnTo>
                  <a:lnTo>
                    <a:pt x="1107109" y="902689"/>
                  </a:lnTo>
                  <a:lnTo>
                    <a:pt x="1151687" y="892400"/>
                  </a:lnTo>
                  <a:lnTo>
                    <a:pt x="1195412" y="879984"/>
                  </a:lnTo>
                  <a:lnTo>
                    <a:pt x="1238225" y="865497"/>
                  </a:lnTo>
                  <a:lnTo>
                    <a:pt x="1280068" y="848998"/>
                  </a:lnTo>
                  <a:lnTo>
                    <a:pt x="1320883" y="830546"/>
                  </a:lnTo>
                  <a:lnTo>
                    <a:pt x="1360612" y="810197"/>
                  </a:lnTo>
                  <a:lnTo>
                    <a:pt x="1399198" y="788010"/>
                  </a:lnTo>
                  <a:lnTo>
                    <a:pt x="1436583" y="764043"/>
                  </a:lnTo>
                  <a:lnTo>
                    <a:pt x="1472708" y="738353"/>
                  </a:lnTo>
                  <a:lnTo>
                    <a:pt x="1507516" y="710999"/>
                  </a:lnTo>
                  <a:lnTo>
                    <a:pt x="1540949" y="682038"/>
                  </a:lnTo>
                  <a:lnTo>
                    <a:pt x="1572948" y="651529"/>
                  </a:lnTo>
                  <a:lnTo>
                    <a:pt x="1603457" y="619528"/>
                  </a:lnTo>
                  <a:lnTo>
                    <a:pt x="1632418" y="586095"/>
                  </a:lnTo>
                  <a:lnTo>
                    <a:pt x="1659771" y="551287"/>
                  </a:lnTo>
                  <a:lnTo>
                    <a:pt x="1685460" y="515161"/>
                  </a:lnTo>
                  <a:lnTo>
                    <a:pt x="1709427" y="477777"/>
                  </a:lnTo>
                  <a:lnTo>
                    <a:pt x="1731613" y="439191"/>
                  </a:lnTo>
                  <a:lnTo>
                    <a:pt x="1751961" y="399461"/>
                  </a:lnTo>
                  <a:lnTo>
                    <a:pt x="1770412" y="358647"/>
                  </a:lnTo>
                  <a:lnTo>
                    <a:pt x="1786910" y="316804"/>
                  </a:lnTo>
                  <a:lnTo>
                    <a:pt x="1801396" y="273992"/>
                  </a:lnTo>
                  <a:lnTo>
                    <a:pt x="1813812" y="230269"/>
                  </a:lnTo>
                  <a:lnTo>
                    <a:pt x="1824101" y="185691"/>
                  </a:lnTo>
                  <a:lnTo>
                    <a:pt x="1832204" y="140317"/>
                  </a:lnTo>
                  <a:lnTo>
                    <a:pt x="1838063" y="94206"/>
                  </a:lnTo>
                  <a:lnTo>
                    <a:pt x="1841621" y="47414"/>
                  </a:lnTo>
                  <a:lnTo>
                    <a:pt x="1842820" y="0"/>
                  </a:lnTo>
                  <a:close/>
                </a:path>
              </a:pathLst>
            </a:custGeom>
            <a:solidFill>
              <a:srgbClr val="EB212F"/>
            </a:solidFill>
          </p:spPr>
          <p:txBody>
            <a:bodyPr wrap="square" lIns="0" tIns="0" rIns="0" bIns="0" rtlCol="0"/>
            <a:lstStyle/>
            <a:p>
              <a:endParaRPr/>
            </a:p>
          </p:txBody>
        </p:sp>
        <p:sp>
          <p:nvSpPr>
            <p:cNvPr id="11" name="object 11"/>
            <p:cNvSpPr/>
            <p:nvPr/>
          </p:nvSpPr>
          <p:spPr>
            <a:xfrm>
              <a:off x="3559555" y="3793059"/>
              <a:ext cx="1898014" cy="189865"/>
            </a:xfrm>
            <a:custGeom>
              <a:avLst/>
              <a:gdLst/>
              <a:ahLst/>
              <a:cxnLst/>
              <a:rect l="l" t="t" r="r" b="b"/>
              <a:pathLst>
                <a:path w="1898014" h="189864">
                  <a:moveTo>
                    <a:pt x="1864245" y="0"/>
                  </a:moveTo>
                  <a:lnTo>
                    <a:pt x="13817" y="0"/>
                  </a:lnTo>
                  <a:lnTo>
                    <a:pt x="6667" y="736"/>
                  </a:lnTo>
                  <a:lnTo>
                    <a:pt x="0" y="2108"/>
                  </a:lnTo>
                  <a:lnTo>
                    <a:pt x="34481" y="17479"/>
                  </a:lnTo>
                  <a:lnTo>
                    <a:pt x="57468" y="43999"/>
                  </a:lnTo>
                  <a:lnTo>
                    <a:pt x="68962" y="77207"/>
                  </a:lnTo>
                  <a:lnTo>
                    <a:pt x="68962" y="112645"/>
                  </a:lnTo>
                  <a:lnTo>
                    <a:pt x="57468" y="145853"/>
                  </a:lnTo>
                  <a:lnTo>
                    <a:pt x="34481" y="172372"/>
                  </a:lnTo>
                  <a:lnTo>
                    <a:pt x="0" y="187744"/>
                  </a:lnTo>
                  <a:lnTo>
                    <a:pt x="6667" y="189115"/>
                  </a:lnTo>
                  <a:lnTo>
                    <a:pt x="13817" y="189852"/>
                  </a:lnTo>
                  <a:lnTo>
                    <a:pt x="1864245" y="189852"/>
                  </a:lnTo>
                  <a:lnTo>
                    <a:pt x="1873259" y="189498"/>
                  </a:lnTo>
                  <a:lnTo>
                    <a:pt x="1881805" y="188460"/>
                  </a:lnTo>
                  <a:lnTo>
                    <a:pt x="1889886" y="186771"/>
                  </a:lnTo>
                  <a:lnTo>
                    <a:pt x="1897507" y="184467"/>
                  </a:lnTo>
                  <a:lnTo>
                    <a:pt x="1864973" y="163575"/>
                  </a:lnTo>
                  <a:lnTo>
                    <a:pt x="1845453" y="131939"/>
                  </a:lnTo>
                  <a:lnTo>
                    <a:pt x="1838947" y="94930"/>
                  </a:lnTo>
                  <a:lnTo>
                    <a:pt x="1845453" y="57920"/>
                  </a:lnTo>
                  <a:lnTo>
                    <a:pt x="1864973" y="26281"/>
                  </a:lnTo>
                  <a:lnTo>
                    <a:pt x="1897507" y="5384"/>
                  </a:lnTo>
                  <a:lnTo>
                    <a:pt x="1889886" y="3080"/>
                  </a:lnTo>
                  <a:lnTo>
                    <a:pt x="1881805" y="1392"/>
                  </a:lnTo>
                  <a:lnTo>
                    <a:pt x="1873259" y="353"/>
                  </a:lnTo>
                  <a:lnTo>
                    <a:pt x="1864245" y="0"/>
                  </a:lnTo>
                  <a:close/>
                </a:path>
              </a:pathLst>
            </a:custGeom>
            <a:solidFill>
              <a:srgbClr val="D2232A"/>
            </a:solidFill>
          </p:spPr>
          <p:txBody>
            <a:bodyPr wrap="square" lIns="0" tIns="0" rIns="0" bIns="0" rtlCol="0"/>
            <a:lstStyle/>
            <a:p>
              <a:endParaRPr/>
            </a:p>
          </p:txBody>
        </p:sp>
        <p:pic>
          <p:nvPicPr>
            <p:cNvPr id="12" name="object 12"/>
            <p:cNvPicPr/>
            <p:nvPr/>
          </p:nvPicPr>
          <p:blipFill>
            <a:blip r:embed="rId2" cstate="print"/>
            <a:stretch>
              <a:fillRect/>
            </a:stretch>
          </p:blipFill>
          <p:spPr>
            <a:xfrm>
              <a:off x="5398501" y="3798441"/>
              <a:ext cx="117119" cy="179095"/>
            </a:xfrm>
            <a:prstGeom prst="rect">
              <a:avLst/>
            </a:prstGeom>
          </p:spPr>
        </p:pic>
        <p:pic>
          <p:nvPicPr>
            <p:cNvPr id="13" name="object 13"/>
            <p:cNvPicPr/>
            <p:nvPr/>
          </p:nvPicPr>
          <p:blipFill>
            <a:blip r:embed="rId3" cstate="print"/>
            <a:stretch>
              <a:fillRect/>
            </a:stretch>
          </p:blipFill>
          <p:spPr>
            <a:xfrm>
              <a:off x="3490609" y="3795171"/>
              <a:ext cx="137906" cy="185635"/>
            </a:xfrm>
            <a:prstGeom prst="rect">
              <a:avLst/>
            </a:prstGeom>
          </p:spPr>
        </p:pic>
        <p:sp>
          <p:nvSpPr>
            <p:cNvPr id="14" name="object 14"/>
            <p:cNvSpPr/>
            <p:nvPr/>
          </p:nvSpPr>
          <p:spPr>
            <a:xfrm>
              <a:off x="7369871" y="3982915"/>
              <a:ext cx="1843405" cy="922019"/>
            </a:xfrm>
            <a:custGeom>
              <a:avLst/>
              <a:gdLst/>
              <a:ahLst/>
              <a:cxnLst/>
              <a:rect l="l" t="t" r="r" b="b"/>
              <a:pathLst>
                <a:path w="1843404" h="922020">
                  <a:moveTo>
                    <a:pt x="1842846" y="0"/>
                  </a:moveTo>
                  <a:lnTo>
                    <a:pt x="0" y="0"/>
                  </a:lnTo>
                  <a:lnTo>
                    <a:pt x="1198" y="47414"/>
                  </a:lnTo>
                  <a:lnTo>
                    <a:pt x="4757" y="94206"/>
                  </a:lnTo>
                  <a:lnTo>
                    <a:pt x="10616" y="140317"/>
                  </a:lnTo>
                  <a:lnTo>
                    <a:pt x="18719" y="185691"/>
                  </a:lnTo>
                  <a:lnTo>
                    <a:pt x="29007" y="230269"/>
                  </a:lnTo>
                  <a:lnTo>
                    <a:pt x="41423" y="273992"/>
                  </a:lnTo>
                  <a:lnTo>
                    <a:pt x="55909" y="316804"/>
                  </a:lnTo>
                  <a:lnTo>
                    <a:pt x="72407" y="358647"/>
                  </a:lnTo>
                  <a:lnTo>
                    <a:pt x="90859" y="399461"/>
                  </a:lnTo>
                  <a:lnTo>
                    <a:pt x="111206" y="439191"/>
                  </a:lnTo>
                  <a:lnTo>
                    <a:pt x="133392" y="477777"/>
                  </a:lnTo>
                  <a:lnTo>
                    <a:pt x="157358" y="515161"/>
                  </a:lnTo>
                  <a:lnTo>
                    <a:pt x="183047" y="551287"/>
                  </a:lnTo>
                  <a:lnTo>
                    <a:pt x="210400" y="586095"/>
                  </a:lnTo>
                  <a:lnTo>
                    <a:pt x="239360" y="619528"/>
                  </a:lnTo>
                  <a:lnTo>
                    <a:pt x="269868" y="651529"/>
                  </a:lnTo>
                  <a:lnTo>
                    <a:pt x="301867" y="682038"/>
                  </a:lnTo>
                  <a:lnTo>
                    <a:pt x="335299" y="710999"/>
                  </a:lnTo>
                  <a:lnTo>
                    <a:pt x="370107" y="738353"/>
                  </a:lnTo>
                  <a:lnTo>
                    <a:pt x="406231" y="764043"/>
                  </a:lnTo>
                  <a:lnTo>
                    <a:pt x="443614" y="788010"/>
                  </a:lnTo>
                  <a:lnTo>
                    <a:pt x="482199" y="810197"/>
                  </a:lnTo>
                  <a:lnTo>
                    <a:pt x="521927" y="830546"/>
                  </a:lnTo>
                  <a:lnTo>
                    <a:pt x="562741" y="848998"/>
                  </a:lnTo>
                  <a:lnTo>
                    <a:pt x="604583" y="865497"/>
                  </a:lnTo>
                  <a:lnTo>
                    <a:pt x="647394" y="879984"/>
                  </a:lnTo>
                  <a:lnTo>
                    <a:pt x="691117" y="892400"/>
                  </a:lnTo>
                  <a:lnTo>
                    <a:pt x="735694" y="902689"/>
                  </a:lnTo>
                  <a:lnTo>
                    <a:pt x="781067" y="910793"/>
                  </a:lnTo>
                  <a:lnTo>
                    <a:pt x="827179" y="916653"/>
                  </a:lnTo>
                  <a:lnTo>
                    <a:pt x="873970" y="920211"/>
                  </a:lnTo>
                  <a:lnTo>
                    <a:pt x="921384" y="921410"/>
                  </a:lnTo>
                  <a:lnTo>
                    <a:pt x="968803" y="920211"/>
                  </a:lnTo>
                  <a:lnTo>
                    <a:pt x="1015599" y="916653"/>
                  </a:lnTo>
                  <a:lnTo>
                    <a:pt x="1061715" y="910793"/>
                  </a:lnTo>
                  <a:lnTo>
                    <a:pt x="1107093" y="902689"/>
                  </a:lnTo>
                  <a:lnTo>
                    <a:pt x="1151674" y="892400"/>
                  </a:lnTo>
                  <a:lnTo>
                    <a:pt x="1195401" y="879984"/>
                  </a:lnTo>
                  <a:lnTo>
                    <a:pt x="1238216" y="865497"/>
                  </a:lnTo>
                  <a:lnTo>
                    <a:pt x="1280061" y="848998"/>
                  </a:lnTo>
                  <a:lnTo>
                    <a:pt x="1320878" y="830546"/>
                  </a:lnTo>
                  <a:lnTo>
                    <a:pt x="1360610" y="810197"/>
                  </a:lnTo>
                  <a:lnTo>
                    <a:pt x="1399198" y="788010"/>
                  </a:lnTo>
                  <a:lnTo>
                    <a:pt x="1436585" y="764043"/>
                  </a:lnTo>
                  <a:lnTo>
                    <a:pt x="1472712" y="738353"/>
                  </a:lnTo>
                  <a:lnTo>
                    <a:pt x="1507522" y="710999"/>
                  </a:lnTo>
                  <a:lnTo>
                    <a:pt x="1540956" y="682038"/>
                  </a:lnTo>
                  <a:lnTo>
                    <a:pt x="1572958" y="651529"/>
                  </a:lnTo>
                  <a:lnTo>
                    <a:pt x="1603469" y="619528"/>
                  </a:lnTo>
                  <a:lnTo>
                    <a:pt x="1632431" y="586095"/>
                  </a:lnTo>
                  <a:lnTo>
                    <a:pt x="1659786" y="551287"/>
                  </a:lnTo>
                  <a:lnTo>
                    <a:pt x="1685476" y="515161"/>
                  </a:lnTo>
                  <a:lnTo>
                    <a:pt x="1709444" y="477777"/>
                  </a:lnTo>
                  <a:lnTo>
                    <a:pt x="1731631" y="439191"/>
                  </a:lnTo>
                  <a:lnTo>
                    <a:pt x="1751981" y="399461"/>
                  </a:lnTo>
                  <a:lnTo>
                    <a:pt x="1770433" y="358647"/>
                  </a:lnTo>
                  <a:lnTo>
                    <a:pt x="1786932" y="316804"/>
                  </a:lnTo>
                  <a:lnTo>
                    <a:pt x="1801419" y="273992"/>
                  </a:lnTo>
                  <a:lnTo>
                    <a:pt x="1813836" y="230269"/>
                  </a:lnTo>
                  <a:lnTo>
                    <a:pt x="1824125" y="185691"/>
                  </a:lnTo>
                  <a:lnTo>
                    <a:pt x="1832229" y="140317"/>
                  </a:lnTo>
                  <a:lnTo>
                    <a:pt x="1838088" y="94206"/>
                  </a:lnTo>
                  <a:lnTo>
                    <a:pt x="1841647" y="47414"/>
                  </a:lnTo>
                  <a:lnTo>
                    <a:pt x="1842846" y="0"/>
                  </a:lnTo>
                  <a:close/>
                </a:path>
              </a:pathLst>
            </a:custGeom>
            <a:solidFill>
              <a:srgbClr val="EB212F"/>
            </a:solidFill>
          </p:spPr>
          <p:txBody>
            <a:bodyPr wrap="square" lIns="0" tIns="0" rIns="0" bIns="0" rtlCol="0"/>
            <a:lstStyle/>
            <a:p>
              <a:endParaRPr/>
            </a:p>
          </p:txBody>
        </p:sp>
        <p:sp>
          <p:nvSpPr>
            <p:cNvPr id="15" name="object 15"/>
            <p:cNvSpPr/>
            <p:nvPr/>
          </p:nvSpPr>
          <p:spPr>
            <a:xfrm>
              <a:off x="7351506" y="3793059"/>
              <a:ext cx="1951989" cy="189865"/>
            </a:xfrm>
            <a:custGeom>
              <a:avLst/>
              <a:gdLst/>
              <a:ahLst/>
              <a:cxnLst/>
              <a:rect l="l" t="t" r="r" b="b"/>
              <a:pathLst>
                <a:path w="1951990" h="189864">
                  <a:moveTo>
                    <a:pt x="1861210" y="0"/>
                  </a:moveTo>
                  <a:lnTo>
                    <a:pt x="11899" y="0"/>
                  </a:lnTo>
                  <a:lnTo>
                    <a:pt x="5765" y="533"/>
                  </a:lnTo>
                  <a:lnTo>
                    <a:pt x="0" y="1536"/>
                  </a:lnTo>
                  <a:lnTo>
                    <a:pt x="35988" y="16338"/>
                  </a:lnTo>
                  <a:lnTo>
                    <a:pt x="59980" y="43021"/>
                  </a:lnTo>
                  <a:lnTo>
                    <a:pt x="71976" y="76833"/>
                  </a:lnTo>
                  <a:lnTo>
                    <a:pt x="71976" y="113022"/>
                  </a:lnTo>
                  <a:lnTo>
                    <a:pt x="59980" y="146835"/>
                  </a:lnTo>
                  <a:lnTo>
                    <a:pt x="35988" y="173521"/>
                  </a:lnTo>
                  <a:lnTo>
                    <a:pt x="0" y="188328"/>
                  </a:lnTo>
                  <a:lnTo>
                    <a:pt x="5765" y="189331"/>
                  </a:lnTo>
                  <a:lnTo>
                    <a:pt x="11899" y="189852"/>
                  </a:lnTo>
                  <a:lnTo>
                    <a:pt x="1861210" y="189852"/>
                  </a:lnTo>
                  <a:lnTo>
                    <a:pt x="1897470" y="183341"/>
                  </a:lnTo>
                  <a:lnTo>
                    <a:pt x="1924665" y="165892"/>
                  </a:lnTo>
                  <a:lnTo>
                    <a:pt x="1942795" y="140631"/>
                  </a:lnTo>
                  <a:lnTo>
                    <a:pt x="1951860" y="110682"/>
                  </a:lnTo>
                  <a:lnTo>
                    <a:pt x="1951860" y="79170"/>
                  </a:lnTo>
                  <a:lnTo>
                    <a:pt x="1942795" y="49220"/>
                  </a:lnTo>
                  <a:lnTo>
                    <a:pt x="1924665" y="23959"/>
                  </a:lnTo>
                  <a:lnTo>
                    <a:pt x="1897470" y="6510"/>
                  </a:lnTo>
                  <a:lnTo>
                    <a:pt x="1861210" y="0"/>
                  </a:lnTo>
                  <a:close/>
                </a:path>
              </a:pathLst>
            </a:custGeom>
            <a:solidFill>
              <a:srgbClr val="D2232A"/>
            </a:solidFill>
          </p:spPr>
          <p:txBody>
            <a:bodyPr wrap="square" lIns="0" tIns="0" rIns="0" bIns="0" rtlCol="0"/>
            <a:lstStyle/>
            <a:p>
              <a:endParaRPr/>
            </a:p>
          </p:txBody>
        </p:sp>
        <p:pic>
          <p:nvPicPr>
            <p:cNvPr id="16" name="object 16"/>
            <p:cNvPicPr/>
            <p:nvPr/>
          </p:nvPicPr>
          <p:blipFill>
            <a:blip r:embed="rId4" cstate="print"/>
            <a:stretch>
              <a:fillRect/>
            </a:stretch>
          </p:blipFill>
          <p:spPr>
            <a:xfrm>
              <a:off x="7279567" y="3794592"/>
              <a:ext cx="143915" cy="186791"/>
            </a:xfrm>
            <a:prstGeom prst="rect">
              <a:avLst/>
            </a:prstGeom>
          </p:spPr>
        </p:pic>
      </p:grpSp>
      <p:sp>
        <p:nvSpPr>
          <p:cNvPr id="17" name="object 17"/>
          <p:cNvSpPr txBox="1"/>
          <p:nvPr/>
        </p:nvSpPr>
        <p:spPr>
          <a:xfrm>
            <a:off x="2216315" y="3332360"/>
            <a:ext cx="801370" cy="299720"/>
          </a:xfrm>
          <a:prstGeom prst="rect">
            <a:avLst/>
          </a:prstGeom>
        </p:spPr>
        <p:txBody>
          <a:bodyPr vert="horz" wrap="square" lIns="0" tIns="12700" rIns="0" bIns="0" rtlCol="0">
            <a:spAutoFit/>
          </a:bodyPr>
          <a:lstStyle/>
          <a:p>
            <a:pPr marL="12700">
              <a:lnSpc>
                <a:spcPct val="100000"/>
              </a:lnSpc>
              <a:spcBef>
                <a:spcPts val="100"/>
              </a:spcBef>
            </a:pPr>
            <a:r>
              <a:rPr sz="1800" b="1" spc="-45" dirty="0">
                <a:solidFill>
                  <a:srgbClr val="FFFFFF"/>
                </a:solidFill>
                <a:latin typeface="Arial"/>
                <a:cs typeface="Arial"/>
              </a:rPr>
              <a:t>İlişkisel</a:t>
            </a:r>
            <a:endParaRPr sz="1800">
              <a:latin typeface="Arial"/>
              <a:cs typeface="Arial"/>
            </a:endParaRPr>
          </a:p>
        </p:txBody>
      </p:sp>
      <p:sp>
        <p:nvSpPr>
          <p:cNvPr id="18" name="object 18"/>
          <p:cNvSpPr txBox="1"/>
          <p:nvPr/>
        </p:nvSpPr>
        <p:spPr>
          <a:xfrm>
            <a:off x="5925816" y="3332360"/>
            <a:ext cx="956944" cy="299720"/>
          </a:xfrm>
          <a:prstGeom prst="rect">
            <a:avLst/>
          </a:prstGeom>
        </p:spPr>
        <p:txBody>
          <a:bodyPr vert="horz" wrap="square" lIns="0" tIns="12700" rIns="0" bIns="0" rtlCol="0">
            <a:spAutoFit/>
          </a:bodyPr>
          <a:lstStyle/>
          <a:p>
            <a:pPr marL="12700">
              <a:lnSpc>
                <a:spcPct val="100000"/>
              </a:lnSpc>
              <a:spcBef>
                <a:spcPts val="100"/>
              </a:spcBef>
            </a:pPr>
            <a:r>
              <a:rPr sz="1800" b="1" spc="-20" dirty="0">
                <a:solidFill>
                  <a:srgbClr val="FFFFFF"/>
                </a:solidFill>
                <a:latin typeface="Arial"/>
                <a:cs typeface="Arial"/>
              </a:rPr>
              <a:t>Çevresel</a:t>
            </a:r>
            <a:endParaRPr sz="1800">
              <a:latin typeface="Arial"/>
              <a:cs typeface="Arial"/>
            </a:endParaRPr>
          </a:p>
        </p:txBody>
      </p:sp>
      <p:sp>
        <p:nvSpPr>
          <p:cNvPr id="19" name="object 19"/>
          <p:cNvSpPr txBox="1"/>
          <p:nvPr/>
        </p:nvSpPr>
        <p:spPr>
          <a:xfrm>
            <a:off x="7935469" y="4188157"/>
            <a:ext cx="711835" cy="299720"/>
          </a:xfrm>
          <a:prstGeom prst="rect">
            <a:avLst/>
          </a:prstGeom>
        </p:spPr>
        <p:txBody>
          <a:bodyPr vert="horz" wrap="square" lIns="0" tIns="12700" rIns="0" bIns="0" rtlCol="0">
            <a:spAutoFit/>
          </a:bodyPr>
          <a:lstStyle/>
          <a:p>
            <a:pPr marL="12700">
              <a:lnSpc>
                <a:spcPct val="100000"/>
              </a:lnSpc>
              <a:spcBef>
                <a:spcPts val="100"/>
              </a:spcBef>
            </a:pPr>
            <a:r>
              <a:rPr sz="1800" b="1" spc="-55" dirty="0">
                <a:solidFill>
                  <a:srgbClr val="FFFFFF"/>
                </a:solidFill>
                <a:latin typeface="Arial"/>
                <a:cs typeface="Arial"/>
              </a:rPr>
              <a:t>Kişisel</a:t>
            </a:r>
            <a:endParaRPr sz="1800">
              <a:latin typeface="Arial"/>
              <a:cs typeface="Arial"/>
            </a:endParaRPr>
          </a:p>
        </p:txBody>
      </p:sp>
      <p:sp>
        <p:nvSpPr>
          <p:cNvPr id="20" name="object 20"/>
          <p:cNvSpPr txBox="1"/>
          <p:nvPr/>
        </p:nvSpPr>
        <p:spPr>
          <a:xfrm>
            <a:off x="3956260" y="4188157"/>
            <a:ext cx="1092835" cy="299720"/>
          </a:xfrm>
          <a:prstGeom prst="rect">
            <a:avLst/>
          </a:prstGeom>
        </p:spPr>
        <p:txBody>
          <a:bodyPr vert="horz" wrap="square" lIns="0" tIns="12700" rIns="0" bIns="0" rtlCol="0">
            <a:spAutoFit/>
          </a:bodyPr>
          <a:lstStyle/>
          <a:p>
            <a:pPr marL="12700">
              <a:lnSpc>
                <a:spcPct val="100000"/>
              </a:lnSpc>
              <a:spcBef>
                <a:spcPts val="100"/>
              </a:spcBef>
            </a:pPr>
            <a:r>
              <a:rPr sz="1800" b="1" spc="-70" dirty="0">
                <a:solidFill>
                  <a:srgbClr val="FFFFFF"/>
                </a:solidFill>
                <a:latin typeface="Arial"/>
                <a:cs typeface="Arial"/>
              </a:rPr>
              <a:t>Toplumsal</a:t>
            </a:r>
            <a:endParaRPr sz="1800">
              <a:latin typeface="Arial"/>
              <a:cs typeface="Arial"/>
            </a:endParaRPr>
          </a:p>
        </p:txBody>
      </p:sp>
      <p:sp>
        <p:nvSpPr>
          <p:cNvPr id="22"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sp>
        <p:nvSpPr>
          <p:cNvPr id="3" name="object 3"/>
          <p:cNvSpPr txBox="1"/>
          <p:nvPr/>
        </p:nvSpPr>
        <p:spPr>
          <a:xfrm>
            <a:off x="1256283" y="3072133"/>
            <a:ext cx="8395970" cy="2998470"/>
          </a:xfrm>
          <a:prstGeom prst="rect">
            <a:avLst/>
          </a:prstGeom>
        </p:spPr>
        <p:txBody>
          <a:bodyPr vert="horz" wrap="square" lIns="0" tIns="84455" rIns="0" bIns="0" rtlCol="0">
            <a:spAutoFit/>
          </a:bodyPr>
          <a:lstStyle/>
          <a:p>
            <a:pPr algn="ctr">
              <a:lnSpc>
                <a:spcPct val="100000"/>
              </a:lnSpc>
              <a:spcBef>
                <a:spcPts val="665"/>
              </a:spcBef>
            </a:pPr>
            <a:r>
              <a:rPr sz="1800" b="1" spc="-35" dirty="0">
                <a:solidFill>
                  <a:srgbClr val="EB212F"/>
                </a:solidFill>
                <a:latin typeface="Arial"/>
                <a:cs typeface="Arial"/>
              </a:rPr>
              <a:t>Çocukla</a:t>
            </a:r>
            <a:r>
              <a:rPr sz="1800" b="1" spc="-75" dirty="0">
                <a:solidFill>
                  <a:srgbClr val="EB212F"/>
                </a:solidFill>
                <a:latin typeface="Arial"/>
                <a:cs typeface="Arial"/>
              </a:rPr>
              <a:t> </a:t>
            </a:r>
            <a:r>
              <a:rPr sz="1800" b="1" spc="-10" dirty="0">
                <a:solidFill>
                  <a:srgbClr val="EB212F"/>
                </a:solidFill>
                <a:latin typeface="Arial"/>
                <a:cs typeface="Arial"/>
              </a:rPr>
              <a:t>ilişkili</a:t>
            </a:r>
            <a:endParaRPr sz="1800">
              <a:latin typeface="Arial"/>
              <a:cs typeface="Arial"/>
            </a:endParaRPr>
          </a:p>
          <a:p>
            <a:pPr marL="12065" marR="5080" algn="ctr">
              <a:lnSpc>
                <a:spcPct val="100000"/>
              </a:lnSpc>
              <a:spcBef>
                <a:spcPts val="565"/>
              </a:spcBef>
            </a:pPr>
            <a:r>
              <a:rPr sz="1800" b="1" dirty="0">
                <a:solidFill>
                  <a:srgbClr val="231F20"/>
                </a:solidFill>
                <a:latin typeface="Arial"/>
                <a:cs typeface="Arial"/>
              </a:rPr>
              <a:t>•İstenmeyen</a:t>
            </a:r>
            <a:r>
              <a:rPr sz="1800" b="1" spc="-35" dirty="0">
                <a:solidFill>
                  <a:srgbClr val="231F20"/>
                </a:solidFill>
                <a:latin typeface="Arial"/>
                <a:cs typeface="Arial"/>
              </a:rPr>
              <a:t> </a:t>
            </a:r>
            <a:r>
              <a:rPr sz="1800" b="1" spc="-45" dirty="0">
                <a:solidFill>
                  <a:srgbClr val="231F20"/>
                </a:solidFill>
                <a:latin typeface="Arial"/>
                <a:cs typeface="Arial"/>
              </a:rPr>
              <a:t>çocuklar</a:t>
            </a:r>
            <a:r>
              <a:rPr sz="1800" b="1" spc="-30" dirty="0">
                <a:solidFill>
                  <a:srgbClr val="231F20"/>
                </a:solidFill>
                <a:latin typeface="Arial"/>
                <a:cs typeface="Arial"/>
              </a:rPr>
              <a:t> </a:t>
            </a:r>
            <a:r>
              <a:rPr sz="1800" b="1" dirty="0">
                <a:solidFill>
                  <a:srgbClr val="231F20"/>
                </a:solidFill>
                <a:latin typeface="Arial"/>
                <a:cs typeface="Arial"/>
              </a:rPr>
              <a:t>ya</a:t>
            </a:r>
            <a:r>
              <a:rPr sz="1800" b="1" spc="-30" dirty="0">
                <a:solidFill>
                  <a:srgbClr val="231F20"/>
                </a:solidFill>
                <a:latin typeface="Arial"/>
                <a:cs typeface="Arial"/>
              </a:rPr>
              <a:t> </a:t>
            </a:r>
            <a:r>
              <a:rPr sz="1800" b="1" dirty="0">
                <a:solidFill>
                  <a:srgbClr val="231F20"/>
                </a:solidFill>
                <a:latin typeface="Arial"/>
                <a:cs typeface="Arial"/>
              </a:rPr>
              <a:t>da</a:t>
            </a:r>
            <a:r>
              <a:rPr sz="1800" b="1" spc="-30" dirty="0">
                <a:solidFill>
                  <a:srgbClr val="231F20"/>
                </a:solidFill>
                <a:latin typeface="Arial"/>
                <a:cs typeface="Arial"/>
              </a:rPr>
              <a:t> </a:t>
            </a:r>
            <a:r>
              <a:rPr sz="1800" b="1" spc="-20" dirty="0">
                <a:solidFill>
                  <a:srgbClr val="231F20"/>
                </a:solidFill>
                <a:latin typeface="Arial"/>
                <a:cs typeface="Arial"/>
              </a:rPr>
              <a:t>istenmeyen</a:t>
            </a:r>
            <a:r>
              <a:rPr sz="1800" b="1" spc="-30" dirty="0">
                <a:solidFill>
                  <a:srgbClr val="231F20"/>
                </a:solidFill>
                <a:latin typeface="Arial"/>
                <a:cs typeface="Arial"/>
              </a:rPr>
              <a:t> </a:t>
            </a:r>
            <a:r>
              <a:rPr sz="1800" b="1" spc="-20" dirty="0">
                <a:solidFill>
                  <a:srgbClr val="231F20"/>
                </a:solidFill>
                <a:latin typeface="Arial"/>
                <a:cs typeface="Arial"/>
              </a:rPr>
              <a:t>cinsiyette</a:t>
            </a:r>
            <a:r>
              <a:rPr sz="1800" b="1" spc="-30" dirty="0">
                <a:solidFill>
                  <a:srgbClr val="231F20"/>
                </a:solidFill>
                <a:latin typeface="Arial"/>
                <a:cs typeface="Arial"/>
              </a:rPr>
              <a:t> </a:t>
            </a:r>
            <a:r>
              <a:rPr sz="1800" b="1" spc="-60" dirty="0">
                <a:solidFill>
                  <a:srgbClr val="231F20"/>
                </a:solidFill>
                <a:latin typeface="Arial"/>
                <a:cs typeface="Arial"/>
              </a:rPr>
              <a:t>çocuklar,</a:t>
            </a:r>
            <a:r>
              <a:rPr sz="1800" b="1" spc="-30" dirty="0">
                <a:solidFill>
                  <a:srgbClr val="231F20"/>
                </a:solidFill>
                <a:latin typeface="Arial"/>
                <a:cs typeface="Arial"/>
              </a:rPr>
              <a:t> </a:t>
            </a:r>
            <a:r>
              <a:rPr sz="1800" b="1" dirty="0">
                <a:solidFill>
                  <a:srgbClr val="231F20"/>
                </a:solidFill>
                <a:latin typeface="Arial"/>
                <a:cs typeface="Arial"/>
              </a:rPr>
              <a:t>doğum</a:t>
            </a:r>
            <a:r>
              <a:rPr sz="1800" b="1" spc="-30" dirty="0">
                <a:solidFill>
                  <a:srgbClr val="231F20"/>
                </a:solidFill>
                <a:latin typeface="Arial"/>
                <a:cs typeface="Arial"/>
              </a:rPr>
              <a:t> </a:t>
            </a:r>
            <a:r>
              <a:rPr sz="1800" b="1" spc="-25" dirty="0">
                <a:solidFill>
                  <a:srgbClr val="231F20"/>
                </a:solidFill>
                <a:latin typeface="Arial"/>
                <a:cs typeface="Arial"/>
              </a:rPr>
              <a:t>anomaliler, </a:t>
            </a:r>
            <a:r>
              <a:rPr sz="1800" b="1" spc="-45" dirty="0">
                <a:solidFill>
                  <a:srgbClr val="231F20"/>
                </a:solidFill>
                <a:latin typeface="Arial"/>
                <a:cs typeface="Arial"/>
              </a:rPr>
              <a:t>mizaç </a:t>
            </a:r>
            <a:r>
              <a:rPr sz="1800" b="1" dirty="0">
                <a:solidFill>
                  <a:srgbClr val="231F20"/>
                </a:solidFill>
                <a:latin typeface="Arial"/>
                <a:cs typeface="Arial"/>
              </a:rPr>
              <a:t>vb.</a:t>
            </a:r>
            <a:r>
              <a:rPr sz="1800" b="1" spc="-45" dirty="0">
                <a:solidFill>
                  <a:srgbClr val="231F20"/>
                </a:solidFill>
                <a:latin typeface="Arial"/>
                <a:cs typeface="Arial"/>
              </a:rPr>
              <a:t> </a:t>
            </a:r>
            <a:r>
              <a:rPr sz="1800" b="1" dirty="0">
                <a:solidFill>
                  <a:srgbClr val="231F20"/>
                </a:solidFill>
                <a:latin typeface="Arial"/>
                <a:cs typeface="Arial"/>
              </a:rPr>
              <a:t>nedenlerle</a:t>
            </a:r>
            <a:r>
              <a:rPr sz="1800" b="1" spc="-40" dirty="0">
                <a:solidFill>
                  <a:srgbClr val="231F20"/>
                </a:solidFill>
                <a:latin typeface="Arial"/>
                <a:cs typeface="Arial"/>
              </a:rPr>
              <a:t> </a:t>
            </a:r>
            <a:r>
              <a:rPr sz="1800" b="1" spc="-25" dirty="0">
                <a:solidFill>
                  <a:srgbClr val="231F20"/>
                </a:solidFill>
                <a:latin typeface="Arial"/>
                <a:cs typeface="Arial"/>
              </a:rPr>
              <a:t>ailenin</a:t>
            </a:r>
            <a:r>
              <a:rPr sz="1800" b="1" spc="-45" dirty="0">
                <a:solidFill>
                  <a:srgbClr val="231F20"/>
                </a:solidFill>
                <a:latin typeface="Arial"/>
                <a:cs typeface="Arial"/>
              </a:rPr>
              <a:t> </a:t>
            </a:r>
            <a:r>
              <a:rPr sz="1800" b="1" dirty="0">
                <a:solidFill>
                  <a:srgbClr val="231F20"/>
                </a:solidFill>
                <a:latin typeface="Arial"/>
                <a:cs typeface="Arial"/>
              </a:rPr>
              <a:t>beklentilerini</a:t>
            </a:r>
            <a:r>
              <a:rPr sz="1800" b="1" spc="-40" dirty="0">
                <a:solidFill>
                  <a:srgbClr val="231F20"/>
                </a:solidFill>
                <a:latin typeface="Arial"/>
                <a:cs typeface="Arial"/>
              </a:rPr>
              <a:t> </a:t>
            </a:r>
            <a:r>
              <a:rPr sz="1800" b="1" spc="-55" dirty="0">
                <a:solidFill>
                  <a:srgbClr val="231F20"/>
                </a:solidFill>
                <a:latin typeface="Arial"/>
                <a:cs typeface="Arial"/>
              </a:rPr>
              <a:t>karşılayamayan</a:t>
            </a:r>
            <a:r>
              <a:rPr sz="1800" b="1" spc="-45" dirty="0">
                <a:solidFill>
                  <a:srgbClr val="231F20"/>
                </a:solidFill>
                <a:latin typeface="Arial"/>
                <a:cs typeface="Arial"/>
              </a:rPr>
              <a:t> </a:t>
            </a:r>
            <a:r>
              <a:rPr sz="1800" b="1" spc="-10" dirty="0">
                <a:solidFill>
                  <a:srgbClr val="231F20"/>
                </a:solidFill>
                <a:latin typeface="Arial"/>
                <a:cs typeface="Arial"/>
              </a:rPr>
              <a:t>çocuklar</a:t>
            </a:r>
            <a:endParaRPr sz="1800">
              <a:latin typeface="Arial"/>
              <a:cs typeface="Arial"/>
            </a:endParaRPr>
          </a:p>
          <a:p>
            <a:pPr marL="170180" marR="162560" algn="ctr">
              <a:lnSpc>
                <a:spcPct val="100000"/>
              </a:lnSpc>
              <a:spcBef>
                <a:spcPts val="570"/>
              </a:spcBef>
            </a:pPr>
            <a:r>
              <a:rPr sz="1800" b="1" dirty="0">
                <a:solidFill>
                  <a:srgbClr val="231F20"/>
                </a:solidFill>
                <a:latin typeface="Arial"/>
                <a:cs typeface="Arial"/>
              </a:rPr>
              <a:t>•Zihinsel</a:t>
            </a:r>
            <a:r>
              <a:rPr sz="1800" b="1" spc="-50" dirty="0">
                <a:solidFill>
                  <a:srgbClr val="231F20"/>
                </a:solidFill>
                <a:latin typeface="Arial"/>
                <a:cs typeface="Arial"/>
              </a:rPr>
              <a:t> </a:t>
            </a:r>
            <a:r>
              <a:rPr sz="1800" b="1" dirty="0">
                <a:solidFill>
                  <a:srgbClr val="231F20"/>
                </a:solidFill>
                <a:latin typeface="Arial"/>
                <a:cs typeface="Arial"/>
              </a:rPr>
              <a:t>gerilik,</a:t>
            </a:r>
            <a:r>
              <a:rPr sz="1800" b="1" spc="-45" dirty="0">
                <a:solidFill>
                  <a:srgbClr val="231F20"/>
                </a:solidFill>
                <a:latin typeface="Arial"/>
                <a:cs typeface="Arial"/>
              </a:rPr>
              <a:t> </a:t>
            </a:r>
            <a:r>
              <a:rPr sz="1800" b="1" dirty="0">
                <a:solidFill>
                  <a:srgbClr val="231F20"/>
                </a:solidFill>
                <a:latin typeface="Arial"/>
                <a:cs typeface="Arial"/>
              </a:rPr>
              <a:t>erken</a:t>
            </a:r>
            <a:r>
              <a:rPr sz="1800" b="1" spc="-45" dirty="0">
                <a:solidFill>
                  <a:srgbClr val="231F20"/>
                </a:solidFill>
                <a:latin typeface="Arial"/>
                <a:cs typeface="Arial"/>
              </a:rPr>
              <a:t> </a:t>
            </a:r>
            <a:r>
              <a:rPr sz="1800" b="1" dirty="0">
                <a:solidFill>
                  <a:srgbClr val="231F20"/>
                </a:solidFill>
                <a:latin typeface="Arial"/>
                <a:cs typeface="Arial"/>
              </a:rPr>
              <a:t>doğum,</a:t>
            </a:r>
            <a:r>
              <a:rPr sz="1800" b="1" spc="-45" dirty="0">
                <a:solidFill>
                  <a:srgbClr val="231F20"/>
                </a:solidFill>
                <a:latin typeface="Arial"/>
                <a:cs typeface="Arial"/>
              </a:rPr>
              <a:t> </a:t>
            </a:r>
            <a:r>
              <a:rPr sz="1800" b="1" spc="-20" dirty="0">
                <a:solidFill>
                  <a:srgbClr val="231F20"/>
                </a:solidFill>
                <a:latin typeface="Arial"/>
                <a:cs typeface="Arial"/>
              </a:rPr>
              <a:t>kronik</a:t>
            </a:r>
            <a:r>
              <a:rPr sz="1800" b="1" spc="-45" dirty="0">
                <a:solidFill>
                  <a:srgbClr val="231F20"/>
                </a:solidFill>
                <a:latin typeface="Arial"/>
                <a:cs typeface="Arial"/>
              </a:rPr>
              <a:t> </a:t>
            </a:r>
            <a:r>
              <a:rPr sz="1800" b="1" spc="-35" dirty="0">
                <a:solidFill>
                  <a:srgbClr val="231F20"/>
                </a:solidFill>
                <a:latin typeface="Arial"/>
                <a:cs typeface="Arial"/>
              </a:rPr>
              <a:t>hastalık</a:t>
            </a:r>
            <a:r>
              <a:rPr sz="1800" b="1" spc="-45" dirty="0">
                <a:solidFill>
                  <a:srgbClr val="231F20"/>
                </a:solidFill>
                <a:latin typeface="Arial"/>
                <a:cs typeface="Arial"/>
              </a:rPr>
              <a:t> </a:t>
            </a:r>
            <a:r>
              <a:rPr sz="1800" b="1" dirty="0">
                <a:solidFill>
                  <a:srgbClr val="231F20"/>
                </a:solidFill>
                <a:latin typeface="Arial"/>
                <a:cs typeface="Arial"/>
              </a:rPr>
              <a:t>gibi</a:t>
            </a:r>
            <a:r>
              <a:rPr sz="1800" b="1" spc="-45" dirty="0">
                <a:solidFill>
                  <a:srgbClr val="231F20"/>
                </a:solidFill>
                <a:latin typeface="Arial"/>
                <a:cs typeface="Arial"/>
              </a:rPr>
              <a:t> </a:t>
            </a:r>
            <a:r>
              <a:rPr sz="1800" b="1" dirty="0">
                <a:solidFill>
                  <a:srgbClr val="231F20"/>
                </a:solidFill>
                <a:latin typeface="Arial"/>
                <a:cs typeface="Arial"/>
              </a:rPr>
              <a:t>nedenlerle</a:t>
            </a:r>
            <a:r>
              <a:rPr sz="1800" b="1" spc="-45" dirty="0">
                <a:solidFill>
                  <a:srgbClr val="231F20"/>
                </a:solidFill>
                <a:latin typeface="Arial"/>
                <a:cs typeface="Arial"/>
              </a:rPr>
              <a:t> sürekli</a:t>
            </a:r>
            <a:r>
              <a:rPr sz="1800" b="1" spc="-50" dirty="0">
                <a:solidFill>
                  <a:srgbClr val="231F20"/>
                </a:solidFill>
                <a:latin typeface="Arial"/>
                <a:cs typeface="Arial"/>
              </a:rPr>
              <a:t> </a:t>
            </a:r>
            <a:r>
              <a:rPr sz="1800" b="1" spc="-10" dirty="0">
                <a:solidFill>
                  <a:srgbClr val="231F20"/>
                </a:solidFill>
                <a:latin typeface="Arial"/>
                <a:cs typeface="Arial"/>
              </a:rPr>
              <a:t>bakım </a:t>
            </a:r>
            <a:r>
              <a:rPr sz="1800" b="1" dirty="0">
                <a:solidFill>
                  <a:srgbClr val="231F20"/>
                </a:solidFill>
                <a:latin typeface="Arial"/>
                <a:cs typeface="Arial"/>
              </a:rPr>
              <a:t>gerektiren</a:t>
            </a:r>
            <a:r>
              <a:rPr sz="1800" b="1" spc="15" dirty="0">
                <a:solidFill>
                  <a:srgbClr val="231F20"/>
                </a:solidFill>
                <a:latin typeface="Arial"/>
                <a:cs typeface="Arial"/>
              </a:rPr>
              <a:t> </a:t>
            </a:r>
            <a:r>
              <a:rPr sz="1800" b="1" spc="-10" dirty="0">
                <a:solidFill>
                  <a:srgbClr val="231F20"/>
                </a:solidFill>
                <a:latin typeface="Arial"/>
                <a:cs typeface="Arial"/>
              </a:rPr>
              <a:t>çocuklar</a:t>
            </a:r>
            <a:endParaRPr sz="1800">
              <a:latin typeface="Arial"/>
              <a:cs typeface="Arial"/>
            </a:endParaRPr>
          </a:p>
          <a:p>
            <a:pPr algn="ctr">
              <a:lnSpc>
                <a:spcPct val="100000"/>
              </a:lnSpc>
              <a:spcBef>
                <a:spcPts val="565"/>
              </a:spcBef>
            </a:pPr>
            <a:r>
              <a:rPr sz="1800" b="1" dirty="0">
                <a:solidFill>
                  <a:srgbClr val="231F20"/>
                </a:solidFill>
                <a:latin typeface="Arial"/>
                <a:cs typeface="Arial"/>
              </a:rPr>
              <a:t>•Engelli</a:t>
            </a:r>
            <a:r>
              <a:rPr sz="1800" b="1" spc="70" dirty="0">
                <a:solidFill>
                  <a:srgbClr val="231F20"/>
                </a:solidFill>
                <a:latin typeface="Arial"/>
                <a:cs typeface="Arial"/>
              </a:rPr>
              <a:t> </a:t>
            </a:r>
            <a:r>
              <a:rPr sz="1800" b="1" spc="-10" dirty="0">
                <a:solidFill>
                  <a:srgbClr val="231F20"/>
                </a:solidFill>
                <a:latin typeface="Arial"/>
                <a:cs typeface="Arial"/>
              </a:rPr>
              <a:t>çocuklar</a:t>
            </a:r>
            <a:endParaRPr sz="1800">
              <a:latin typeface="Arial"/>
              <a:cs typeface="Arial"/>
            </a:endParaRPr>
          </a:p>
          <a:p>
            <a:pPr algn="ctr">
              <a:lnSpc>
                <a:spcPct val="100000"/>
              </a:lnSpc>
              <a:spcBef>
                <a:spcPts val="570"/>
              </a:spcBef>
            </a:pPr>
            <a:r>
              <a:rPr sz="1800" b="1" dirty="0">
                <a:solidFill>
                  <a:srgbClr val="231F20"/>
                </a:solidFill>
                <a:latin typeface="Arial"/>
                <a:cs typeface="Arial"/>
              </a:rPr>
              <a:t>•Hiperaktivitesi,</a:t>
            </a:r>
            <a:r>
              <a:rPr sz="1800" b="1" spc="-40" dirty="0">
                <a:solidFill>
                  <a:srgbClr val="231F20"/>
                </a:solidFill>
                <a:latin typeface="Arial"/>
                <a:cs typeface="Arial"/>
              </a:rPr>
              <a:t> </a:t>
            </a:r>
            <a:r>
              <a:rPr sz="1800" b="1" dirty="0">
                <a:solidFill>
                  <a:srgbClr val="231F20"/>
                </a:solidFill>
                <a:latin typeface="Arial"/>
                <a:cs typeface="Arial"/>
              </a:rPr>
              <a:t>tehlikeli</a:t>
            </a:r>
            <a:r>
              <a:rPr sz="1800" b="1" spc="-40" dirty="0">
                <a:solidFill>
                  <a:srgbClr val="231F20"/>
                </a:solidFill>
                <a:latin typeface="Arial"/>
                <a:cs typeface="Arial"/>
              </a:rPr>
              <a:t> </a:t>
            </a:r>
            <a:r>
              <a:rPr sz="1800" b="1" spc="-45" dirty="0">
                <a:solidFill>
                  <a:srgbClr val="231F20"/>
                </a:solidFill>
                <a:latin typeface="Arial"/>
                <a:cs typeface="Arial"/>
              </a:rPr>
              <a:t>davranış</a:t>
            </a:r>
            <a:r>
              <a:rPr sz="1800" b="1" spc="-35" dirty="0">
                <a:solidFill>
                  <a:srgbClr val="231F20"/>
                </a:solidFill>
                <a:latin typeface="Arial"/>
                <a:cs typeface="Arial"/>
              </a:rPr>
              <a:t> </a:t>
            </a:r>
            <a:r>
              <a:rPr sz="1800" b="1" spc="-40" dirty="0">
                <a:solidFill>
                  <a:srgbClr val="231F20"/>
                </a:solidFill>
                <a:latin typeface="Arial"/>
                <a:cs typeface="Arial"/>
              </a:rPr>
              <a:t>sorunları </a:t>
            </a:r>
            <a:r>
              <a:rPr sz="1800" b="1" dirty="0">
                <a:solidFill>
                  <a:srgbClr val="231F20"/>
                </a:solidFill>
                <a:latin typeface="Arial"/>
                <a:cs typeface="Arial"/>
              </a:rPr>
              <a:t>olan</a:t>
            </a:r>
            <a:r>
              <a:rPr sz="1800" b="1" spc="-35" dirty="0">
                <a:solidFill>
                  <a:srgbClr val="231F20"/>
                </a:solidFill>
                <a:latin typeface="Arial"/>
                <a:cs typeface="Arial"/>
              </a:rPr>
              <a:t> </a:t>
            </a:r>
            <a:r>
              <a:rPr sz="1800" b="1" spc="-10" dirty="0">
                <a:solidFill>
                  <a:srgbClr val="231F20"/>
                </a:solidFill>
                <a:latin typeface="Arial"/>
                <a:cs typeface="Arial"/>
              </a:rPr>
              <a:t>çocuklar</a:t>
            </a:r>
            <a:endParaRPr sz="1800">
              <a:latin typeface="Arial"/>
              <a:cs typeface="Arial"/>
            </a:endParaRPr>
          </a:p>
          <a:p>
            <a:pPr algn="ctr">
              <a:lnSpc>
                <a:spcPct val="100000"/>
              </a:lnSpc>
              <a:spcBef>
                <a:spcPts val="565"/>
              </a:spcBef>
            </a:pPr>
            <a:r>
              <a:rPr sz="1800" b="1" dirty="0">
                <a:solidFill>
                  <a:srgbClr val="231F20"/>
                </a:solidFill>
                <a:latin typeface="Arial"/>
                <a:cs typeface="Arial"/>
              </a:rPr>
              <a:t>•Üvey</a:t>
            </a:r>
            <a:r>
              <a:rPr sz="1800" b="1" spc="175" dirty="0">
                <a:solidFill>
                  <a:srgbClr val="231F20"/>
                </a:solidFill>
                <a:latin typeface="Arial"/>
                <a:cs typeface="Arial"/>
              </a:rPr>
              <a:t> </a:t>
            </a:r>
            <a:r>
              <a:rPr sz="1800" b="1" spc="-10" dirty="0">
                <a:solidFill>
                  <a:srgbClr val="231F20"/>
                </a:solidFill>
                <a:latin typeface="Arial"/>
                <a:cs typeface="Arial"/>
              </a:rPr>
              <a:t>çocuklar</a:t>
            </a:r>
            <a:endParaRPr sz="1800">
              <a:latin typeface="Arial"/>
              <a:cs typeface="Arial"/>
            </a:endParaRPr>
          </a:p>
          <a:p>
            <a:pPr algn="ctr">
              <a:lnSpc>
                <a:spcPct val="100000"/>
              </a:lnSpc>
              <a:spcBef>
                <a:spcPts val="565"/>
              </a:spcBef>
            </a:pPr>
            <a:r>
              <a:rPr sz="1800" b="1" dirty="0">
                <a:solidFill>
                  <a:srgbClr val="231F20"/>
                </a:solidFill>
                <a:latin typeface="Arial"/>
                <a:cs typeface="Arial"/>
              </a:rPr>
              <a:t>•Sık</a:t>
            </a:r>
            <a:r>
              <a:rPr sz="1800" b="1" spc="-30" dirty="0">
                <a:solidFill>
                  <a:srgbClr val="231F20"/>
                </a:solidFill>
                <a:latin typeface="Arial"/>
                <a:cs typeface="Arial"/>
              </a:rPr>
              <a:t> </a:t>
            </a:r>
            <a:r>
              <a:rPr sz="1800" b="1" dirty="0">
                <a:solidFill>
                  <a:srgbClr val="231F20"/>
                </a:solidFill>
                <a:latin typeface="Arial"/>
                <a:cs typeface="Arial"/>
              </a:rPr>
              <a:t>ve</a:t>
            </a:r>
            <a:r>
              <a:rPr sz="1800" b="1" spc="-25" dirty="0">
                <a:solidFill>
                  <a:srgbClr val="231F20"/>
                </a:solidFill>
                <a:latin typeface="Arial"/>
                <a:cs typeface="Arial"/>
              </a:rPr>
              <a:t> </a:t>
            </a:r>
            <a:r>
              <a:rPr sz="1800" b="1" spc="-40" dirty="0">
                <a:solidFill>
                  <a:srgbClr val="231F20"/>
                </a:solidFill>
                <a:latin typeface="Arial"/>
                <a:cs typeface="Arial"/>
              </a:rPr>
              <a:t>uzun</a:t>
            </a:r>
            <a:r>
              <a:rPr sz="1800" b="1" spc="-25" dirty="0">
                <a:solidFill>
                  <a:srgbClr val="231F20"/>
                </a:solidFill>
                <a:latin typeface="Arial"/>
                <a:cs typeface="Arial"/>
              </a:rPr>
              <a:t> </a:t>
            </a:r>
            <a:r>
              <a:rPr sz="1800" b="1" spc="-50" dirty="0">
                <a:solidFill>
                  <a:srgbClr val="231F20"/>
                </a:solidFill>
                <a:latin typeface="Arial"/>
                <a:cs typeface="Arial"/>
              </a:rPr>
              <a:t>süre</a:t>
            </a:r>
            <a:r>
              <a:rPr sz="1800" b="1" spc="-25" dirty="0">
                <a:solidFill>
                  <a:srgbClr val="231F20"/>
                </a:solidFill>
                <a:latin typeface="Arial"/>
                <a:cs typeface="Arial"/>
              </a:rPr>
              <a:t> ağlayan </a:t>
            </a:r>
            <a:r>
              <a:rPr sz="1800" b="1" spc="-10" dirty="0">
                <a:solidFill>
                  <a:srgbClr val="231F20"/>
                </a:solidFill>
                <a:latin typeface="Arial"/>
                <a:cs typeface="Arial"/>
              </a:rPr>
              <a:t>çocuklar</a:t>
            </a:r>
            <a:endParaRPr sz="1800">
              <a:latin typeface="Arial"/>
              <a:cs typeface="Arial"/>
            </a:endParaRPr>
          </a:p>
        </p:txBody>
      </p:sp>
      <p:sp>
        <p:nvSpPr>
          <p:cNvPr id="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0908030" cy="7776209"/>
            <a:chOff x="0" y="0"/>
            <a:chExt cx="10908030" cy="7776209"/>
          </a:xfrm>
        </p:grpSpPr>
        <p:pic>
          <p:nvPicPr>
            <p:cNvPr id="3" name="object 3"/>
            <p:cNvPicPr/>
            <p:nvPr/>
          </p:nvPicPr>
          <p:blipFill>
            <a:blip r:embed="rId2"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3"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568022" y="780728"/>
            <a:ext cx="1460660" cy="1451028"/>
          </a:xfrm>
          <a:prstGeom prst="rect">
            <a:avLst/>
          </a:prstGeom>
        </p:spPr>
      </p:pic>
      <p:sp>
        <p:nvSpPr>
          <p:cNvPr id="12" name="object 1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sp>
        <p:nvSpPr>
          <p:cNvPr id="13" name="object 13"/>
          <p:cNvSpPr txBox="1"/>
          <p:nvPr/>
        </p:nvSpPr>
        <p:spPr>
          <a:xfrm>
            <a:off x="2027003" y="3072133"/>
            <a:ext cx="6854190" cy="2796540"/>
          </a:xfrm>
          <a:prstGeom prst="rect">
            <a:avLst/>
          </a:prstGeom>
        </p:spPr>
        <p:txBody>
          <a:bodyPr vert="horz" wrap="square" lIns="0" tIns="84455" rIns="0" bIns="0" rtlCol="0">
            <a:spAutoFit/>
          </a:bodyPr>
          <a:lstStyle/>
          <a:p>
            <a:pPr marL="1122680">
              <a:lnSpc>
                <a:spcPct val="100000"/>
              </a:lnSpc>
              <a:spcBef>
                <a:spcPts val="665"/>
              </a:spcBef>
            </a:pPr>
            <a:r>
              <a:rPr sz="1800" b="1" spc="-30" dirty="0">
                <a:solidFill>
                  <a:srgbClr val="EB212F"/>
                </a:solidFill>
                <a:latin typeface="Arial"/>
                <a:cs typeface="Arial"/>
              </a:rPr>
              <a:t>Anne-</a:t>
            </a:r>
            <a:r>
              <a:rPr sz="1800" b="1" dirty="0">
                <a:solidFill>
                  <a:srgbClr val="EB212F"/>
                </a:solidFill>
                <a:latin typeface="Arial"/>
                <a:cs typeface="Arial"/>
              </a:rPr>
              <a:t>baba</a:t>
            </a:r>
            <a:r>
              <a:rPr sz="1800" b="1" spc="-25" dirty="0">
                <a:solidFill>
                  <a:srgbClr val="EB212F"/>
                </a:solidFill>
                <a:latin typeface="Arial"/>
                <a:cs typeface="Arial"/>
              </a:rPr>
              <a:t> </a:t>
            </a:r>
            <a:r>
              <a:rPr sz="1800" b="1" dirty="0">
                <a:solidFill>
                  <a:srgbClr val="EB212F"/>
                </a:solidFill>
                <a:latin typeface="Arial"/>
                <a:cs typeface="Arial"/>
              </a:rPr>
              <a:t>ya</a:t>
            </a:r>
            <a:r>
              <a:rPr sz="1800" b="1" spc="-20" dirty="0">
                <a:solidFill>
                  <a:srgbClr val="EB212F"/>
                </a:solidFill>
                <a:latin typeface="Arial"/>
                <a:cs typeface="Arial"/>
              </a:rPr>
              <a:t> </a:t>
            </a:r>
            <a:r>
              <a:rPr sz="1800" b="1" dirty="0">
                <a:solidFill>
                  <a:srgbClr val="EB212F"/>
                </a:solidFill>
                <a:latin typeface="Arial"/>
                <a:cs typeface="Arial"/>
              </a:rPr>
              <a:t>da</a:t>
            </a:r>
            <a:r>
              <a:rPr sz="1800" b="1" spc="-25" dirty="0">
                <a:solidFill>
                  <a:srgbClr val="EB212F"/>
                </a:solidFill>
                <a:latin typeface="Arial"/>
                <a:cs typeface="Arial"/>
              </a:rPr>
              <a:t> </a:t>
            </a:r>
            <a:r>
              <a:rPr sz="1800" b="1" dirty="0">
                <a:solidFill>
                  <a:srgbClr val="EB212F"/>
                </a:solidFill>
                <a:latin typeface="Arial"/>
                <a:cs typeface="Arial"/>
              </a:rPr>
              <a:t>bakım</a:t>
            </a:r>
            <a:r>
              <a:rPr sz="1800" b="1" spc="-20" dirty="0">
                <a:solidFill>
                  <a:srgbClr val="EB212F"/>
                </a:solidFill>
                <a:latin typeface="Arial"/>
                <a:cs typeface="Arial"/>
              </a:rPr>
              <a:t> </a:t>
            </a:r>
            <a:r>
              <a:rPr sz="1800" b="1" dirty="0">
                <a:solidFill>
                  <a:srgbClr val="EB212F"/>
                </a:solidFill>
                <a:latin typeface="Arial"/>
                <a:cs typeface="Arial"/>
              </a:rPr>
              <a:t>veren</a:t>
            </a:r>
            <a:r>
              <a:rPr sz="1800" b="1" spc="-20" dirty="0">
                <a:solidFill>
                  <a:srgbClr val="EB212F"/>
                </a:solidFill>
                <a:latin typeface="Arial"/>
                <a:cs typeface="Arial"/>
              </a:rPr>
              <a:t> </a:t>
            </a:r>
            <a:r>
              <a:rPr sz="1800" b="1" spc="-30" dirty="0">
                <a:solidFill>
                  <a:srgbClr val="EB212F"/>
                </a:solidFill>
                <a:latin typeface="Arial"/>
                <a:cs typeface="Arial"/>
              </a:rPr>
              <a:t>kişi</a:t>
            </a:r>
            <a:r>
              <a:rPr sz="1800" b="1" spc="-25" dirty="0">
                <a:solidFill>
                  <a:srgbClr val="EB212F"/>
                </a:solidFill>
                <a:latin typeface="Arial"/>
                <a:cs typeface="Arial"/>
              </a:rPr>
              <a:t> </a:t>
            </a:r>
            <a:r>
              <a:rPr sz="1800" b="1" dirty="0">
                <a:solidFill>
                  <a:srgbClr val="EB212F"/>
                </a:solidFill>
                <a:latin typeface="Arial"/>
                <a:cs typeface="Arial"/>
              </a:rPr>
              <a:t>ile</a:t>
            </a:r>
            <a:r>
              <a:rPr sz="1800" b="1" spc="-20" dirty="0">
                <a:solidFill>
                  <a:srgbClr val="EB212F"/>
                </a:solidFill>
                <a:latin typeface="Arial"/>
                <a:cs typeface="Arial"/>
              </a:rPr>
              <a:t> </a:t>
            </a:r>
            <a:r>
              <a:rPr sz="1800" b="1" spc="-10" dirty="0">
                <a:solidFill>
                  <a:srgbClr val="EB212F"/>
                </a:solidFill>
                <a:latin typeface="Arial"/>
                <a:cs typeface="Arial"/>
              </a:rPr>
              <a:t>ilişkili</a:t>
            </a:r>
            <a:endParaRPr sz="1800">
              <a:latin typeface="Arial"/>
              <a:cs typeface="Arial"/>
            </a:endParaRPr>
          </a:p>
          <a:p>
            <a:pPr marL="1446530" indent="-181610">
              <a:lnSpc>
                <a:spcPct val="100000"/>
              </a:lnSpc>
              <a:spcBef>
                <a:spcPts val="565"/>
              </a:spcBef>
              <a:buChar char="•"/>
              <a:tabLst>
                <a:tab pos="1446530" algn="l"/>
              </a:tabLst>
            </a:pPr>
            <a:r>
              <a:rPr sz="1800" b="1" spc="-10" dirty="0">
                <a:solidFill>
                  <a:srgbClr val="231F20"/>
                </a:solidFill>
                <a:latin typeface="Arial"/>
                <a:cs typeface="Arial"/>
              </a:rPr>
              <a:t>Genç</a:t>
            </a:r>
            <a:r>
              <a:rPr sz="1800" b="1" spc="-80" dirty="0">
                <a:solidFill>
                  <a:srgbClr val="231F20"/>
                </a:solidFill>
                <a:latin typeface="Arial"/>
                <a:cs typeface="Arial"/>
              </a:rPr>
              <a:t> </a:t>
            </a:r>
            <a:r>
              <a:rPr sz="1800" b="1" dirty="0">
                <a:solidFill>
                  <a:srgbClr val="231F20"/>
                </a:solidFill>
                <a:latin typeface="Arial"/>
                <a:cs typeface="Arial"/>
              </a:rPr>
              <a:t>ebeveyn,</a:t>
            </a:r>
            <a:r>
              <a:rPr sz="1800" b="1" spc="-65" dirty="0">
                <a:solidFill>
                  <a:srgbClr val="231F20"/>
                </a:solidFill>
                <a:latin typeface="Arial"/>
                <a:cs typeface="Arial"/>
              </a:rPr>
              <a:t> </a:t>
            </a:r>
            <a:r>
              <a:rPr sz="1800" b="1" spc="-30" dirty="0">
                <a:solidFill>
                  <a:srgbClr val="231F20"/>
                </a:solidFill>
                <a:latin typeface="Arial"/>
                <a:cs typeface="Arial"/>
              </a:rPr>
              <a:t>yalnız</a:t>
            </a:r>
            <a:r>
              <a:rPr sz="1800" b="1" spc="-65" dirty="0">
                <a:solidFill>
                  <a:srgbClr val="231F20"/>
                </a:solidFill>
                <a:latin typeface="Arial"/>
                <a:cs typeface="Arial"/>
              </a:rPr>
              <a:t> </a:t>
            </a:r>
            <a:r>
              <a:rPr sz="1800" b="1" spc="-75" dirty="0">
                <a:solidFill>
                  <a:srgbClr val="231F20"/>
                </a:solidFill>
                <a:latin typeface="Arial"/>
                <a:cs typeface="Arial"/>
              </a:rPr>
              <a:t>yaşayan</a:t>
            </a:r>
            <a:r>
              <a:rPr sz="1800" b="1" spc="-50" dirty="0">
                <a:solidFill>
                  <a:srgbClr val="231F20"/>
                </a:solidFill>
                <a:latin typeface="Arial"/>
                <a:cs typeface="Arial"/>
              </a:rPr>
              <a:t> </a:t>
            </a:r>
            <a:r>
              <a:rPr sz="1800" b="1" spc="-10" dirty="0">
                <a:solidFill>
                  <a:srgbClr val="231F20"/>
                </a:solidFill>
                <a:latin typeface="Arial"/>
                <a:cs typeface="Arial"/>
              </a:rPr>
              <a:t>ebeveyn</a:t>
            </a:r>
            <a:endParaRPr sz="1800">
              <a:latin typeface="Arial"/>
              <a:cs typeface="Arial"/>
            </a:endParaRPr>
          </a:p>
          <a:p>
            <a:pPr marL="194310" indent="-181610">
              <a:lnSpc>
                <a:spcPct val="100000"/>
              </a:lnSpc>
              <a:spcBef>
                <a:spcPts val="570"/>
              </a:spcBef>
              <a:buChar char="•"/>
              <a:tabLst>
                <a:tab pos="194310" algn="l"/>
              </a:tabLst>
            </a:pPr>
            <a:r>
              <a:rPr sz="1800" b="1" dirty="0">
                <a:solidFill>
                  <a:srgbClr val="231F20"/>
                </a:solidFill>
                <a:latin typeface="Arial"/>
                <a:cs typeface="Arial"/>
              </a:rPr>
              <a:t>Eğitim</a:t>
            </a:r>
            <a:r>
              <a:rPr sz="1800" b="1" spc="-60" dirty="0">
                <a:solidFill>
                  <a:srgbClr val="231F20"/>
                </a:solidFill>
                <a:latin typeface="Arial"/>
                <a:cs typeface="Arial"/>
              </a:rPr>
              <a:t> </a:t>
            </a:r>
            <a:r>
              <a:rPr sz="1800" b="1" spc="-30" dirty="0">
                <a:solidFill>
                  <a:srgbClr val="231F20"/>
                </a:solidFill>
                <a:latin typeface="Arial"/>
                <a:cs typeface="Arial"/>
              </a:rPr>
              <a:t>eksikliği</a:t>
            </a:r>
            <a:r>
              <a:rPr sz="1800" b="1" spc="-60" dirty="0">
                <a:solidFill>
                  <a:srgbClr val="231F20"/>
                </a:solidFill>
                <a:latin typeface="Arial"/>
                <a:cs typeface="Arial"/>
              </a:rPr>
              <a:t> </a:t>
            </a:r>
            <a:r>
              <a:rPr sz="1800" b="1" spc="-55" dirty="0">
                <a:solidFill>
                  <a:srgbClr val="231F20"/>
                </a:solidFill>
                <a:latin typeface="Arial"/>
                <a:cs typeface="Arial"/>
              </a:rPr>
              <a:t>(Çocuk</a:t>
            </a:r>
            <a:r>
              <a:rPr sz="1800" b="1" spc="-60" dirty="0">
                <a:solidFill>
                  <a:srgbClr val="231F20"/>
                </a:solidFill>
                <a:latin typeface="Arial"/>
                <a:cs typeface="Arial"/>
              </a:rPr>
              <a:t> </a:t>
            </a:r>
            <a:r>
              <a:rPr sz="1800" b="1" spc="-30" dirty="0">
                <a:solidFill>
                  <a:srgbClr val="231F20"/>
                </a:solidFill>
                <a:latin typeface="Arial"/>
                <a:cs typeface="Arial"/>
              </a:rPr>
              <a:t>gelişimi</a:t>
            </a:r>
            <a:r>
              <a:rPr sz="1800" b="1" spc="-60" dirty="0">
                <a:solidFill>
                  <a:srgbClr val="231F20"/>
                </a:solidFill>
                <a:latin typeface="Arial"/>
                <a:cs typeface="Arial"/>
              </a:rPr>
              <a:t> </a:t>
            </a:r>
            <a:r>
              <a:rPr sz="1800" b="1" spc="-25" dirty="0">
                <a:solidFill>
                  <a:srgbClr val="231F20"/>
                </a:solidFill>
                <a:latin typeface="Arial"/>
                <a:cs typeface="Arial"/>
              </a:rPr>
              <a:t>hakkında</a:t>
            </a:r>
            <a:r>
              <a:rPr sz="1800" b="1" spc="-60" dirty="0">
                <a:solidFill>
                  <a:srgbClr val="231F20"/>
                </a:solidFill>
                <a:latin typeface="Arial"/>
                <a:cs typeface="Arial"/>
              </a:rPr>
              <a:t> </a:t>
            </a:r>
            <a:r>
              <a:rPr sz="1800" b="1" spc="-25" dirty="0">
                <a:solidFill>
                  <a:srgbClr val="231F20"/>
                </a:solidFill>
                <a:latin typeface="Arial"/>
                <a:cs typeface="Arial"/>
              </a:rPr>
              <a:t>bilgisizlik,</a:t>
            </a:r>
            <a:r>
              <a:rPr sz="1800" b="1" spc="-60" dirty="0">
                <a:solidFill>
                  <a:srgbClr val="231F20"/>
                </a:solidFill>
                <a:latin typeface="Arial"/>
                <a:cs typeface="Arial"/>
              </a:rPr>
              <a:t> </a:t>
            </a:r>
            <a:r>
              <a:rPr sz="1800" b="1" spc="-40" dirty="0">
                <a:solidFill>
                  <a:srgbClr val="231F20"/>
                </a:solidFill>
                <a:latin typeface="Arial"/>
                <a:cs typeface="Arial"/>
              </a:rPr>
              <a:t>bilinçsizlik)</a:t>
            </a:r>
            <a:endParaRPr sz="1800">
              <a:latin typeface="Arial"/>
              <a:cs typeface="Arial"/>
            </a:endParaRPr>
          </a:p>
          <a:p>
            <a:pPr marL="1273175" lvl="1" indent="-181610">
              <a:lnSpc>
                <a:spcPct val="100000"/>
              </a:lnSpc>
              <a:spcBef>
                <a:spcPts val="565"/>
              </a:spcBef>
              <a:buChar char="•"/>
              <a:tabLst>
                <a:tab pos="1273175" algn="l"/>
              </a:tabLst>
            </a:pPr>
            <a:r>
              <a:rPr sz="1800" b="1" dirty="0">
                <a:solidFill>
                  <a:srgbClr val="231F20"/>
                </a:solidFill>
                <a:latin typeface="Arial"/>
                <a:cs typeface="Arial"/>
              </a:rPr>
              <a:t>Alkol</a:t>
            </a:r>
            <a:r>
              <a:rPr sz="1800" b="1" spc="-45" dirty="0">
                <a:solidFill>
                  <a:srgbClr val="231F20"/>
                </a:solidFill>
                <a:latin typeface="Arial"/>
                <a:cs typeface="Arial"/>
              </a:rPr>
              <a:t> </a:t>
            </a:r>
            <a:r>
              <a:rPr sz="1800" b="1" dirty="0">
                <a:solidFill>
                  <a:srgbClr val="231F20"/>
                </a:solidFill>
                <a:latin typeface="Arial"/>
                <a:cs typeface="Arial"/>
              </a:rPr>
              <a:t>ve/veya</a:t>
            </a:r>
            <a:r>
              <a:rPr sz="1800" b="1" spc="-45" dirty="0">
                <a:solidFill>
                  <a:srgbClr val="231F20"/>
                </a:solidFill>
                <a:latin typeface="Arial"/>
                <a:cs typeface="Arial"/>
              </a:rPr>
              <a:t> </a:t>
            </a:r>
            <a:r>
              <a:rPr sz="1800" b="1" spc="-60" dirty="0">
                <a:solidFill>
                  <a:srgbClr val="231F20"/>
                </a:solidFill>
                <a:latin typeface="Arial"/>
                <a:cs typeface="Arial"/>
              </a:rPr>
              <a:t>uyuşturucu</a:t>
            </a:r>
            <a:r>
              <a:rPr sz="1800" b="1" spc="-40" dirty="0">
                <a:solidFill>
                  <a:srgbClr val="231F20"/>
                </a:solidFill>
                <a:latin typeface="Arial"/>
                <a:cs typeface="Arial"/>
              </a:rPr>
              <a:t> </a:t>
            </a:r>
            <a:r>
              <a:rPr sz="1800" b="1" spc="-30" dirty="0">
                <a:solidFill>
                  <a:srgbClr val="231F20"/>
                </a:solidFill>
                <a:latin typeface="Arial"/>
                <a:cs typeface="Arial"/>
              </a:rPr>
              <a:t>kullanıyor</a:t>
            </a:r>
            <a:r>
              <a:rPr sz="1800" b="1" spc="-45" dirty="0">
                <a:solidFill>
                  <a:srgbClr val="231F20"/>
                </a:solidFill>
                <a:latin typeface="Arial"/>
                <a:cs typeface="Arial"/>
              </a:rPr>
              <a:t> </a:t>
            </a:r>
            <a:r>
              <a:rPr sz="1800" b="1" spc="-10" dirty="0">
                <a:solidFill>
                  <a:srgbClr val="231F20"/>
                </a:solidFill>
                <a:latin typeface="Arial"/>
                <a:cs typeface="Arial"/>
              </a:rPr>
              <a:t>olmak</a:t>
            </a:r>
            <a:endParaRPr sz="1800">
              <a:latin typeface="Arial"/>
              <a:cs typeface="Arial"/>
            </a:endParaRPr>
          </a:p>
          <a:p>
            <a:pPr marL="1675764" lvl="2" indent="-181610">
              <a:lnSpc>
                <a:spcPct val="100000"/>
              </a:lnSpc>
              <a:spcBef>
                <a:spcPts val="570"/>
              </a:spcBef>
              <a:buChar char="•"/>
              <a:tabLst>
                <a:tab pos="1675764" algn="l"/>
              </a:tabLst>
            </a:pPr>
            <a:r>
              <a:rPr sz="1800" b="1" spc="-40" dirty="0">
                <a:solidFill>
                  <a:srgbClr val="231F20"/>
                </a:solidFill>
                <a:latin typeface="Arial"/>
                <a:cs typeface="Arial"/>
              </a:rPr>
              <a:t>Çocukken</a:t>
            </a:r>
            <a:r>
              <a:rPr sz="1800" b="1" spc="-85" dirty="0">
                <a:solidFill>
                  <a:srgbClr val="231F20"/>
                </a:solidFill>
                <a:latin typeface="Arial"/>
                <a:cs typeface="Arial"/>
              </a:rPr>
              <a:t> </a:t>
            </a:r>
            <a:r>
              <a:rPr sz="1800" b="1" spc="-45" dirty="0">
                <a:solidFill>
                  <a:srgbClr val="231F20"/>
                </a:solidFill>
                <a:latin typeface="Arial"/>
                <a:cs typeface="Arial"/>
              </a:rPr>
              <a:t>istismara</a:t>
            </a:r>
            <a:r>
              <a:rPr sz="1800" b="1" spc="-70" dirty="0">
                <a:solidFill>
                  <a:srgbClr val="231F20"/>
                </a:solidFill>
                <a:latin typeface="Arial"/>
                <a:cs typeface="Arial"/>
              </a:rPr>
              <a:t> </a:t>
            </a:r>
            <a:r>
              <a:rPr sz="1800" b="1" spc="-35" dirty="0">
                <a:solidFill>
                  <a:srgbClr val="231F20"/>
                </a:solidFill>
                <a:latin typeface="Arial"/>
                <a:cs typeface="Arial"/>
              </a:rPr>
              <a:t>uğramış</a:t>
            </a:r>
            <a:r>
              <a:rPr sz="1800" b="1" spc="-70" dirty="0">
                <a:solidFill>
                  <a:srgbClr val="231F20"/>
                </a:solidFill>
                <a:latin typeface="Arial"/>
                <a:cs typeface="Arial"/>
              </a:rPr>
              <a:t> </a:t>
            </a:r>
            <a:r>
              <a:rPr sz="1800" b="1" spc="-10" dirty="0">
                <a:solidFill>
                  <a:srgbClr val="231F20"/>
                </a:solidFill>
                <a:latin typeface="Arial"/>
                <a:cs typeface="Arial"/>
              </a:rPr>
              <a:t>olmak</a:t>
            </a:r>
            <a:endParaRPr sz="1800">
              <a:latin typeface="Arial"/>
              <a:cs typeface="Arial"/>
            </a:endParaRPr>
          </a:p>
          <a:p>
            <a:pPr marL="1293495" lvl="1" indent="-181610">
              <a:lnSpc>
                <a:spcPct val="100000"/>
              </a:lnSpc>
              <a:spcBef>
                <a:spcPts val="565"/>
              </a:spcBef>
              <a:buChar char="•"/>
              <a:tabLst>
                <a:tab pos="1293495" algn="l"/>
              </a:tabLst>
            </a:pPr>
            <a:r>
              <a:rPr sz="1800" b="1" spc="-45" dirty="0">
                <a:solidFill>
                  <a:srgbClr val="231F20"/>
                </a:solidFill>
                <a:latin typeface="Arial"/>
                <a:cs typeface="Arial"/>
              </a:rPr>
              <a:t>Fiziksel</a:t>
            </a:r>
            <a:r>
              <a:rPr sz="1800" b="1" spc="-55" dirty="0">
                <a:solidFill>
                  <a:srgbClr val="231F20"/>
                </a:solidFill>
                <a:latin typeface="Arial"/>
                <a:cs typeface="Arial"/>
              </a:rPr>
              <a:t> </a:t>
            </a:r>
            <a:r>
              <a:rPr sz="1800" b="1" spc="-10" dirty="0">
                <a:solidFill>
                  <a:srgbClr val="231F20"/>
                </a:solidFill>
                <a:latin typeface="Arial"/>
                <a:cs typeface="Arial"/>
              </a:rPr>
              <a:t>veya</a:t>
            </a:r>
            <a:r>
              <a:rPr sz="1800" b="1" spc="-50" dirty="0">
                <a:solidFill>
                  <a:srgbClr val="231F20"/>
                </a:solidFill>
                <a:latin typeface="Arial"/>
                <a:cs typeface="Arial"/>
              </a:rPr>
              <a:t> </a:t>
            </a:r>
            <a:r>
              <a:rPr sz="1800" b="1" spc="-25" dirty="0">
                <a:solidFill>
                  <a:srgbClr val="231F20"/>
                </a:solidFill>
                <a:latin typeface="Arial"/>
                <a:cs typeface="Arial"/>
              </a:rPr>
              <a:t>psikiyatrik</a:t>
            </a:r>
            <a:r>
              <a:rPr sz="1800" b="1" spc="-50" dirty="0">
                <a:solidFill>
                  <a:srgbClr val="231F20"/>
                </a:solidFill>
                <a:latin typeface="Arial"/>
                <a:cs typeface="Arial"/>
              </a:rPr>
              <a:t> </a:t>
            </a:r>
            <a:r>
              <a:rPr sz="1800" b="1" dirty="0">
                <a:solidFill>
                  <a:srgbClr val="231F20"/>
                </a:solidFill>
                <a:latin typeface="Arial"/>
                <a:cs typeface="Arial"/>
              </a:rPr>
              <a:t>bir</a:t>
            </a:r>
            <a:r>
              <a:rPr sz="1800" b="1" spc="-50" dirty="0">
                <a:solidFill>
                  <a:srgbClr val="231F20"/>
                </a:solidFill>
                <a:latin typeface="Arial"/>
                <a:cs typeface="Arial"/>
              </a:rPr>
              <a:t> </a:t>
            </a:r>
            <a:r>
              <a:rPr sz="1800" b="1" spc="-35" dirty="0">
                <a:solidFill>
                  <a:srgbClr val="231F20"/>
                </a:solidFill>
                <a:latin typeface="Arial"/>
                <a:cs typeface="Arial"/>
              </a:rPr>
              <a:t>hastalık</a:t>
            </a:r>
            <a:r>
              <a:rPr sz="1800" b="1" spc="-50" dirty="0">
                <a:solidFill>
                  <a:srgbClr val="231F20"/>
                </a:solidFill>
                <a:latin typeface="Arial"/>
                <a:cs typeface="Arial"/>
              </a:rPr>
              <a:t> </a:t>
            </a:r>
            <a:r>
              <a:rPr sz="1800" b="1" spc="-10" dirty="0">
                <a:solidFill>
                  <a:srgbClr val="231F20"/>
                </a:solidFill>
                <a:latin typeface="Arial"/>
                <a:cs typeface="Arial"/>
              </a:rPr>
              <a:t>varlığı</a:t>
            </a:r>
            <a:endParaRPr sz="1800">
              <a:latin typeface="Arial"/>
              <a:cs typeface="Arial"/>
            </a:endParaRPr>
          </a:p>
          <a:p>
            <a:pPr marL="1491615" lvl="2" indent="-181610">
              <a:lnSpc>
                <a:spcPct val="100000"/>
              </a:lnSpc>
              <a:spcBef>
                <a:spcPts val="565"/>
              </a:spcBef>
              <a:buChar char="•"/>
              <a:tabLst>
                <a:tab pos="1491615" algn="l"/>
              </a:tabLst>
            </a:pPr>
            <a:r>
              <a:rPr sz="1800" b="1" dirty="0">
                <a:solidFill>
                  <a:srgbClr val="231F20"/>
                </a:solidFill>
                <a:latin typeface="Arial"/>
                <a:cs typeface="Arial"/>
              </a:rPr>
              <a:t>Dürtü</a:t>
            </a:r>
            <a:r>
              <a:rPr sz="1800" b="1" spc="5" dirty="0">
                <a:solidFill>
                  <a:srgbClr val="231F20"/>
                </a:solidFill>
                <a:latin typeface="Arial"/>
                <a:cs typeface="Arial"/>
              </a:rPr>
              <a:t> </a:t>
            </a:r>
            <a:r>
              <a:rPr sz="1800" b="1" dirty="0">
                <a:solidFill>
                  <a:srgbClr val="231F20"/>
                </a:solidFill>
                <a:latin typeface="Arial"/>
                <a:cs typeface="Arial"/>
              </a:rPr>
              <a:t>ve</a:t>
            </a:r>
            <a:r>
              <a:rPr sz="1800" b="1" spc="5" dirty="0">
                <a:solidFill>
                  <a:srgbClr val="231F20"/>
                </a:solidFill>
                <a:latin typeface="Arial"/>
                <a:cs typeface="Arial"/>
              </a:rPr>
              <a:t> </a:t>
            </a:r>
            <a:r>
              <a:rPr sz="1800" b="1" dirty="0">
                <a:solidFill>
                  <a:srgbClr val="231F20"/>
                </a:solidFill>
                <a:latin typeface="Arial"/>
                <a:cs typeface="Arial"/>
              </a:rPr>
              <a:t>öfke</a:t>
            </a:r>
            <a:r>
              <a:rPr sz="1800" b="1" spc="5" dirty="0">
                <a:solidFill>
                  <a:srgbClr val="231F20"/>
                </a:solidFill>
                <a:latin typeface="Arial"/>
                <a:cs typeface="Arial"/>
              </a:rPr>
              <a:t> </a:t>
            </a:r>
            <a:r>
              <a:rPr sz="1800" b="1" spc="-35" dirty="0">
                <a:solidFill>
                  <a:srgbClr val="231F20"/>
                </a:solidFill>
                <a:latin typeface="Arial"/>
                <a:cs typeface="Arial"/>
              </a:rPr>
              <a:t>kontrolünün</a:t>
            </a:r>
            <a:r>
              <a:rPr sz="1800" b="1" spc="10"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a:p>
            <a:pPr marL="1266190" lvl="1" indent="-181610">
              <a:lnSpc>
                <a:spcPct val="100000"/>
              </a:lnSpc>
              <a:spcBef>
                <a:spcPts val="570"/>
              </a:spcBef>
              <a:buChar char="•"/>
              <a:tabLst>
                <a:tab pos="1266190" algn="l"/>
              </a:tabLst>
            </a:pPr>
            <a:r>
              <a:rPr sz="1800" b="1" spc="-65" dirty="0">
                <a:solidFill>
                  <a:srgbClr val="231F20"/>
                </a:solidFill>
                <a:latin typeface="Arial"/>
                <a:cs typeface="Arial"/>
              </a:rPr>
              <a:t>Toplumsal</a:t>
            </a:r>
            <a:r>
              <a:rPr sz="1800" b="1" spc="-60" dirty="0">
                <a:solidFill>
                  <a:srgbClr val="231F20"/>
                </a:solidFill>
                <a:latin typeface="Arial"/>
                <a:cs typeface="Arial"/>
              </a:rPr>
              <a:t> </a:t>
            </a:r>
            <a:r>
              <a:rPr sz="1800" b="1" spc="-20" dirty="0">
                <a:solidFill>
                  <a:srgbClr val="231F20"/>
                </a:solidFill>
                <a:latin typeface="Arial"/>
                <a:cs typeface="Arial"/>
              </a:rPr>
              <a:t>iletişim</a:t>
            </a:r>
            <a:r>
              <a:rPr sz="1800" b="1" spc="-55" dirty="0">
                <a:solidFill>
                  <a:srgbClr val="231F20"/>
                </a:solidFill>
                <a:latin typeface="Arial"/>
                <a:cs typeface="Arial"/>
              </a:rPr>
              <a:t> </a:t>
            </a:r>
            <a:r>
              <a:rPr sz="1800" b="1" spc="-20" dirty="0">
                <a:solidFill>
                  <a:srgbClr val="231F20"/>
                </a:solidFill>
                <a:latin typeface="Arial"/>
                <a:cs typeface="Arial"/>
              </a:rPr>
              <a:t>becerilerinin</a:t>
            </a:r>
            <a:r>
              <a:rPr sz="1800" b="1" spc="-55"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p:txBody>
      </p:sp>
      <p:sp>
        <p:nvSpPr>
          <p:cNvPr id="1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sp>
        <p:nvSpPr>
          <p:cNvPr id="3" name="object 3"/>
          <p:cNvSpPr txBox="1"/>
          <p:nvPr/>
        </p:nvSpPr>
        <p:spPr>
          <a:xfrm>
            <a:off x="1881384" y="2939296"/>
            <a:ext cx="7145655" cy="3272790"/>
          </a:xfrm>
          <a:prstGeom prst="rect">
            <a:avLst/>
          </a:prstGeom>
        </p:spPr>
        <p:txBody>
          <a:bodyPr vert="horz" wrap="square" lIns="0" tIns="84455" rIns="0" bIns="0" rtlCol="0">
            <a:spAutoFit/>
          </a:bodyPr>
          <a:lstStyle/>
          <a:p>
            <a:pPr marL="3184525">
              <a:lnSpc>
                <a:spcPct val="100000"/>
              </a:lnSpc>
              <a:spcBef>
                <a:spcPts val="665"/>
              </a:spcBef>
            </a:pPr>
            <a:r>
              <a:rPr sz="1800" b="1" spc="-10" dirty="0">
                <a:solidFill>
                  <a:srgbClr val="EB212F"/>
                </a:solidFill>
                <a:latin typeface="Arial"/>
                <a:cs typeface="Arial"/>
              </a:rPr>
              <a:t>İlişkisel</a:t>
            </a:r>
            <a:endParaRPr sz="1800">
              <a:latin typeface="Arial"/>
              <a:cs typeface="Arial"/>
            </a:endParaRPr>
          </a:p>
          <a:p>
            <a:pPr marL="280670" indent="-181610">
              <a:lnSpc>
                <a:spcPct val="100000"/>
              </a:lnSpc>
              <a:spcBef>
                <a:spcPts val="565"/>
              </a:spcBef>
              <a:buChar char="•"/>
              <a:tabLst>
                <a:tab pos="280670" algn="l"/>
              </a:tabLst>
            </a:pPr>
            <a:r>
              <a:rPr sz="1800" b="1" spc="-20" dirty="0">
                <a:solidFill>
                  <a:srgbClr val="231F20"/>
                </a:solidFill>
                <a:latin typeface="Arial"/>
                <a:cs typeface="Arial"/>
              </a:rPr>
              <a:t>Ebeveyn</a:t>
            </a:r>
            <a:r>
              <a:rPr sz="1800" b="1" spc="-55" dirty="0">
                <a:solidFill>
                  <a:srgbClr val="231F20"/>
                </a:solidFill>
                <a:latin typeface="Arial"/>
                <a:cs typeface="Arial"/>
              </a:rPr>
              <a:t> </a:t>
            </a:r>
            <a:r>
              <a:rPr sz="1800" b="1" dirty="0">
                <a:solidFill>
                  <a:srgbClr val="231F20"/>
                </a:solidFill>
                <a:latin typeface="Arial"/>
                <a:cs typeface="Arial"/>
              </a:rPr>
              <a:t>ve</a:t>
            </a:r>
            <a:r>
              <a:rPr sz="1800" b="1" spc="-50" dirty="0">
                <a:solidFill>
                  <a:srgbClr val="231F20"/>
                </a:solidFill>
                <a:latin typeface="Arial"/>
                <a:cs typeface="Arial"/>
              </a:rPr>
              <a:t> </a:t>
            </a:r>
            <a:r>
              <a:rPr sz="1800" b="1" spc="-70" dirty="0">
                <a:solidFill>
                  <a:srgbClr val="231F20"/>
                </a:solidFill>
                <a:latin typeface="Arial"/>
                <a:cs typeface="Arial"/>
              </a:rPr>
              <a:t>çocuk</a:t>
            </a:r>
            <a:r>
              <a:rPr sz="1800" b="1" spc="-55" dirty="0">
                <a:solidFill>
                  <a:srgbClr val="231F20"/>
                </a:solidFill>
                <a:latin typeface="Arial"/>
                <a:cs typeface="Arial"/>
              </a:rPr>
              <a:t> </a:t>
            </a:r>
            <a:r>
              <a:rPr sz="1800" b="1" spc="-10" dirty="0">
                <a:solidFill>
                  <a:srgbClr val="231F20"/>
                </a:solidFill>
                <a:latin typeface="Arial"/>
                <a:cs typeface="Arial"/>
              </a:rPr>
              <a:t>bağının</a:t>
            </a:r>
            <a:r>
              <a:rPr sz="1800" b="1" spc="-50" dirty="0">
                <a:solidFill>
                  <a:srgbClr val="231F20"/>
                </a:solidFill>
                <a:latin typeface="Arial"/>
                <a:cs typeface="Arial"/>
              </a:rPr>
              <a:t> </a:t>
            </a:r>
            <a:r>
              <a:rPr sz="1800" b="1" dirty="0">
                <a:solidFill>
                  <a:srgbClr val="231F20"/>
                </a:solidFill>
                <a:latin typeface="Arial"/>
                <a:cs typeface="Arial"/>
              </a:rPr>
              <a:t>kopuk</a:t>
            </a:r>
            <a:r>
              <a:rPr sz="1800" b="1" spc="-50" dirty="0">
                <a:solidFill>
                  <a:srgbClr val="231F20"/>
                </a:solidFill>
                <a:latin typeface="Arial"/>
                <a:cs typeface="Arial"/>
              </a:rPr>
              <a:t> </a:t>
            </a:r>
            <a:r>
              <a:rPr sz="1800" b="1" spc="-40" dirty="0">
                <a:solidFill>
                  <a:srgbClr val="231F20"/>
                </a:solidFill>
                <a:latin typeface="Arial"/>
                <a:cs typeface="Arial"/>
              </a:rPr>
              <a:t>olması</a:t>
            </a:r>
            <a:r>
              <a:rPr sz="1800" b="1" spc="-55" dirty="0">
                <a:solidFill>
                  <a:srgbClr val="231F20"/>
                </a:solidFill>
                <a:latin typeface="Arial"/>
                <a:cs typeface="Arial"/>
              </a:rPr>
              <a:t> </a:t>
            </a:r>
            <a:r>
              <a:rPr sz="1800" b="1" dirty="0">
                <a:solidFill>
                  <a:srgbClr val="231F20"/>
                </a:solidFill>
                <a:latin typeface="Arial"/>
                <a:cs typeface="Arial"/>
              </a:rPr>
              <a:t>ve</a:t>
            </a:r>
            <a:r>
              <a:rPr sz="1800" b="1" spc="-50" dirty="0">
                <a:solidFill>
                  <a:srgbClr val="231F20"/>
                </a:solidFill>
                <a:latin typeface="Arial"/>
                <a:cs typeface="Arial"/>
              </a:rPr>
              <a:t> </a:t>
            </a:r>
            <a:r>
              <a:rPr sz="1800" b="1" dirty="0">
                <a:solidFill>
                  <a:srgbClr val="231F20"/>
                </a:solidFill>
                <a:latin typeface="Arial"/>
                <a:cs typeface="Arial"/>
              </a:rPr>
              <a:t>bağın</a:t>
            </a:r>
            <a:r>
              <a:rPr sz="1800" b="1" spc="-50" dirty="0">
                <a:solidFill>
                  <a:srgbClr val="231F20"/>
                </a:solidFill>
                <a:latin typeface="Arial"/>
                <a:cs typeface="Arial"/>
              </a:rPr>
              <a:t> </a:t>
            </a:r>
            <a:r>
              <a:rPr sz="1800" b="1" spc="-10" dirty="0">
                <a:solidFill>
                  <a:srgbClr val="231F20"/>
                </a:solidFill>
                <a:latin typeface="Arial"/>
                <a:cs typeface="Arial"/>
              </a:rPr>
              <a:t>kurulamaması</a:t>
            </a:r>
            <a:endParaRPr sz="1800">
              <a:latin typeface="Arial"/>
              <a:cs typeface="Arial"/>
            </a:endParaRPr>
          </a:p>
          <a:p>
            <a:pPr marL="1405890" lvl="1" indent="-181610">
              <a:lnSpc>
                <a:spcPct val="100000"/>
              </a:lnSpc>
              <a:spcBef>
                <a:spcPts val="570"/>
              </a:spcBef>
              <a:buChar char="•"/>
              <a:tabLst>
                <a:tab pos="1405890" algn="l"/>
              </a:tabLst>
            </a:pPr>
            <a:r>
              <a:rPr sz="1800" b="1" dirty="0">
                <a:solidFill>
                  <a:srgbClr val="231F20"/>
                </a:solidFill>
                <a:latin typeface="Arial"/>
                <a:cs typeface="Arial"/>
              </a:rPr>
              <a:t>Çok</a:t>
            </a:r>
            <a:r>
              <a:rPr sz="1800" b="1" spc="-50" dirty="0">
                <a:solidFill>
                  <a:srgbClr val="231F20"/>
                </a:solidFill>
                <a:latin typeface="Arial"/>
                <a:cs typeface="Arial"/>
              </a:rPr>
              <a:t> </a:t>
            </a:r>
            <a:r>
              <a:rPr sz="1800" b="1" spc="-45" dirty="0">
                <a:solidFill>
                  <a:srgbClr val="231F20"/>
                </a:solidFill>
                <a:latin typeface="Arial"/>
                <a:cs typeface="Arial"/>
              </a:rPr>
              <a:t>çocuklu,</a:t>
            </a:r>
            <a:r>
              <a:rPr sz="1800" b="1" spc="-50" dirty="0">
                <a:solidFill>
                  <a:srgbClr val="231F20"/>
                </a:solidFill>
                <a:latin typeface="Arial"/>
                <a:cs typeface="Arial"/>
              </a:rPr>
              <a:t> </a:t>
            </a:r>
            <a:r>
              <a:rPr sz="1800" b="1" dirty="0">
                <a:solidFill>
                  <a:srgbClr val="231F20"/>
                </a:solidFill>
                <a:latin typeface="Arial"/>
                <a:cs typeface="Arial"/>
              </a:rPr>
              <a:t>katı</a:t>
            </a:r>
            <a:r>
              <a:rPr sz="1800" b="1" spc="-50" dirty="0">
                <a:solidFill>
                  <a:srgbClr val="231F20"/>
                </a:solidFill>
                <a:latin typeface="Arial"/>
                <a:cs typeface="Arial"/>
              </a:rPr>
              <a:t> </a:t>
            </a:r>
            <a:r>
              <a:rPr sz="1800" b="1" spc="-35" dirty="0">
                <a:solidFill>
                  <a:srgbClr val="231F20"/>
                </a:solidFill>
                <a:latin typeface="Arial"/>
                <a:cs typeface="Arial"/>
              </a:rPr>
              <a:t>disiplin</a:t>
            </a:r>
            <a:r>
              <a:rPr sz="1800" b="1" spc="-50" dirty="0">
                <a:solidFill>
                  <a:srgbClr val="231F20"/>
                </a:solidFill>
                <a:latin typeface="Arial"/>
                <a:cs typeface="Arial"/>
              </a:rPr>
              <a:t> </a:t>
            </a:r>
            <a:r>
              <a:rPr sz="1800" b="1" spc="-40" dirty="0">
                <a:solidFill>
                  <a:srgbClr val="231F20"/>
                </a:solidFill>
                <a:latin typeface="Arial"/>
                <a:cs typeface="Arial"/>
              </a:rPr>
              <a:t>uygulayan</a:t>
            </a:r>
            <a:r>
              <a:rPr sz="1800" b="1" spc="-45" dirty="0">
                <a:solidFill>
                  <a:srgbClr val="231F20"/>
                </a:solidFill>
                <a:latin typeface="Arial"/>
                <a:cs typeface="Arial"/>
              </a:rPr>
              <a:t> </a:t>
            </a:r>
            <a:r>
              <a:rPr sz="1800" b="1" spc="-10" dirty="0">
                <a:solidFill>
                  <a:srgbClr val="231F20"/>
                </a:solidFill>
                <a:latin typeface="Arial"/>
                <a:cs typeface="Arial"/>
              </a:rPr>
              <a:t>aileler</a:t>
            </a:r>
            <a:endParaRPr sz="1800">
              <a:latin typeface="Arial"/>
              <a:cs typeface="Arial"/>
            </a:endParaRPr>
          </a:p>
          <a:p>
            <a:pPr marL="1255395" indent="-181610">
              <a:lnSpc>
                <a:spcPct val="100000"/>
              </a:lnSpc>
              <a:spcBef>
                <a:spcPts val="565"/>
              </a:spcBef>
              <a:buChar char="•"/>
              <a:tabLst>
                <a:tab pos="1255395" algn="l"/>
              </a:tabLst>
            </a:pPr>
            <a:r>
              <a:rPr sz="1800" b="1" spc="-30" dirty="0">
                <a:solidFill>
                  <a:srgbClr val="231F20"/>
                </a:solidFill>
                <a:latin typeface="Arial"/>
                <a:cs typeface="Arial"/>
              </a:rPr>
              <a:t>Ekonomik</a:t>
            </a:r>
            <a:r>
              <a:rPr sz="1800" b="1" spc="-60" dirty="0">
                <a:solidFill>
                  <a:srgbClr val="231F20"/>
                </a:solidFill>
                <a:latin typeface="Arial"/>
                <a:cs typeface="Arial"/>
              </a:rPr>
              <a:t> </a:t>
            </a:r>
            <a:r>
              <a:rPr sz="1800" b="1" spc="-25" dirty="0">
                <a:solidFill>
                  <a:srgbClr val="231F20"/>
                </a:solidFill>
                <a:latin typeface="Arial"/>
                <a:cs typeface="Arial"/>
              </a:rPr>
              <a:t>sıkıntı,</a:t>
            </a:r>
            <a:r>
              <a:rPr sz="1800" b="1" spc="-60" dirty="0">
                <a:solidFill>
                  <a:srgbClr val="231F20"/>
                </a:solidFill>
                <a:latin typeface="Arial"/>
                <a:cs typeface="Arial"/>
              </a:rPr>
              <a:t> işsizlik,</a:t>
            </a:r>
            <a:r>
              <a:rPr sz="1800" b="1" spc="-55" dirty="0">
                <a:solidFill>
                  <a:srgbClr val="231F20"/>
                </a:solidFill>
                <a:latin typeface="Arial"/>
                <a:cs typeface="Arial"/>
              </a:rPr>
              <a:t> </a:t>
            </a:r>
            <a:r>
              <a:rPr sz="1800" b="1" dirty="0">
                <a:solidFill>
                  <a:srgbClr val="231F20"/>
                </a:solidFill>
                <a:latin typeface="Arial"/>
                <a:cs typeface="Arial"/>
              </a:rPr>
              <a:t>aile</a:t>
            </a:r>
            <a:r>
              <a:rPr sz="1800" b="1" spc="-60" dirty="0">
                <a:solidFill>
                  <a:srgbClr val="231F20"/>
                </a:solidFill>
                <a:latin typeface="Arial"/>
                <a:cs typeface="Arial"/>
              </a:rPr>
              <a:t> </a:t>
            </a:r>
            <a:r>
              <a:rPr sz="1800" b="1" spc="-25" dirty="0">
                <a:solidFill>
                  <a:srgbClr val="231F20"/>
                </a:solidFill>
                <a:latin typeface="Arial"/>
                <a:cs typeface="Arial"/>
              </a:rPr>
              <a:t>içi</a:t>
            </a:r>
            <a:r>
              <a:rPr sz="1800" b="1" spc="-55" dirty="0">
                <a:solidFill>
                  <a:srgbClr val="231F20"/>
                </a:solidFill>
                <a:latin typeface="Arial"/>
                <a:cs typeface="Arial"/>
              </a:rPr>
              <a:t> </a:t>
            </a:r>
            <a:r>
              <a:rPr sz="1800" b="1" dirty="0">
                <a:solidFill>
                  <a:srgbClr val="231F20"/>
                </a:solidFill>
                <a:latin typeface="Arial"/>
                <a:cs typeface="Arial"/>
              </a:rPr>
              <a:t>şiddet</a:t>
            </a:r>
            <a:r>
              <a:rPr sz="1800" b="1" spc="-60" dirty="0">
                <a:solidFill>
                  <a:srgbClr val="231F20"/>
                </a:solidFill>
                <a:latin typeface="Arial"/>
                <a:cs typeface="Arial"/>
              </a:rPr>
              <a:t> </a:t>
            </a:r>
            <a:r>
              <a:rPr sz="1800" b="1" spc="-10" dirty="0">
                <a:solidFill>
                  <a:srgbClr val="231F20"/>
                </a:solidFill>
                <a:latin typeface="Arial"/>
                <a:cs typeface="Arial"/>
              </a:rPr>
              <a:t>varlığı</a:t>
            </a:r>
            <a:endParaRPr sz="1800">
              <a:latin typeface="Arial"/>
              <a:cs typeface="Arial"/>
            </a:endParaRPr>
          </a:p>
          <a:p>
            <a:pPr marL="1617980" lvl="1" indent="-181610">
              <a:lnSpc>
                <a:spcPct val="100000"/>
              </a:lnSpc>
              <a:spcBef>
                <a:spcPts val="570"/>
              </a:spcBef>
              <a:buChar char="•"/>
              <a:tabLst>
                <a:tab pos="1617980" algn="l"/>
              </a:tabLst>
            </a:pPr>
            <a:r>
              <a:rPr sz="1800" b="1" spc="-80" dirty="0">
                <a:solidFill>
                  <a:srgbClr val="231F20"/>
                </a:solidFill>
                <a:latin typeface="Arial"/>
                <a:cs typeface="Arial"/>
              </a:rPr>
              <a:t>Sosyal</a:t>
            </a:r>
            <a:r>
              <a:rPr sz="1800" b="1" spc="-15" dirty="0">
                <a:solidFill>
                  <a:srgbClr val="231F20"/>
                </a:solidFill>
                <a:latin typeface="Arial"/>
                <a:cs typeface="Arial"/>
              </a:rPr>
              <a:t> </a:t>
            </a:r>
            <a:r>
              <a:rPr sz="1800" b="1" dirty="0">
                <a:solidFill>
                  <a:srgbClr val="231F20"/>
                </a:solidFill>
                <a:latin typeface="Arial"/>
                <a:cs typeface="Arial"/>
              </a:rPr>
              <a:t>destek</a:t>
            </a:r>
            <a:r>
              <a:rPr sz="1800" b="1" spc="-15" dirty="0">
                <a:solidFill>
                  <a:srgbClr val="231F20"/>
                </a:solidFill>
                <a:latin typeface="Arial"/>
                <a:cs typeface="Arial"/>
              </a:rPr>
              <a:t> </a:t>
            </a:r>
            <a:r>
              <a:rPr sz="1800" b="1" spc="-40" dirty="0">
                <a:solidFill>
                  <a:srgbClr val="231F20"/>
                </a:solidFill>
                <a:latin typeface="Arial"/>
                <a:cs typeface="Arial"/>
              </a:rPr>
              <a:t>sistemlerinin</a:t>
            </a:r>
            <a:r>
              <a:rPr sz="1800" b="1" spc="-15"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a:p>
            <a:pPr marL="118110" marR="5080" indent="-106045">
              <a:lnSpc>
                <a:spcPct val="100000"/>
              </a:lnSpc>
              <a:spcBef>
                <a:spcPts val="565"/>
              </a:spcBef>
              <a:buChar char="•"/>
              <a:tabLst>
                <a:tab pos="118110" algn="l"/>
                <a:tab pos="193675" algn="l"/>
              </a:tabLst>
            </a:pPr>
            <a:r>
              <a:rPr sz="1800" b="1" dirty="0">
                <a:solidFill>
                  <a:srgbClr val="231F20"/>
                </a:solidFill>
                <a:latin typeface="Arial"/>
                <a:cs typeface="Arial"/>
              </a:rPr>
              <a:t>	</a:t>
            </a:r>
            <a:r>
              <a:rPr sz="1800" b="1" spc="-20" dirty="0">
                <a:solidFill>
                  <a:srgbClr val="231F20"/>
                </a:solidFill>
                <a:latin typeface="Arial"/>
                <a:cs typeface="Arial"/>
              </a:rPr>
              <a:t>Evlilikteki</a:t>
            </a:r>
            <a:r>
              <a:rPr sz="1800" b="1" spc="-55" dirty="0">
                <a:solidFill>
                  <a:srgbClr val="231F20"/>
                </a:solidFill>
                <a:latin typeface="Arial"/>
                <a:cs typeface="Arial"/>
              </a:rPr>
              <a:t> </a:t>
            </a:r>
            <a:r>
              <a:rPr sz="1800" b="1" spc="-10" dirty="0">
                <a:solidFill>
                  <a:srgbClr val="231F20"/>
                </a:solidFill>
                <a:latin typeface="Arial"/>
                <a:cs typeface="Arial"/>
              </a:rPr>
              <a:t>veya</a:t>
            </a:r>
            <a:r>
              <a:rPr sz="1800" b="1" spc="-50" dirty="0">
                <a:solidFill>
                  <a:srgbClr val="231F20"/>
                </a:solidFill>
                <a:latin typeface="Arial"/>
                <a:cs typeface="Arial"/>
              </a:rPr>
              <a:t> </a:t>
            </a:r>
            <a:r>
              <a:rPr sz="1800" b="1" spc="-40" dirty="0">
                <a:solidFill>
                  <a:srgbClr val="231F20"/>
                </a:solidFill>
                <a:latin typeface="Arial"/>
                <a:cs typeface="Arial"/>
              </a:rPr>
              <a:t>yakın</a:t>
            </a:r>
            <a:r>
              <a:rPr sz="1800" b="1" spc="-50" dirty="0">
                <a:solidFill>
                  <a:srgbClr val="231F20"/>
                </a:solidFill>
                <a:latin typeface="Arial"/>
                <a:cs typeface="Arial"/>
              </a:rPr>
              <a:t> </a:t>
            </a:r>
            <a:r>
              <a:rPr sz="1800" b="1" spc="-30" dirty="0">
                <a:solidFill>
                  <a:srgbClr val="231F20"/>
                </a:solidFill>
                <a:latin typeface="Arial"/>
                <a:cs typeface="Arial"/>
              </a:rPr>
              <a:t>ilişkilerdeki</a:t>
            </a:r>
            <a:r>
              <a:rPr sz="1800" b="1" spc="-50" dirty="0">
                <a:solidFill>
                  <a:srgbClr val="231F20"/>
                </a:solidFill>
                <a:latin typeface="Arial"/>
                <a:cs typeface="Arial"/>
              </a:rPr>
              <a:t> </a:t>
            </a:r>
            <a:r>
              <a:rPr sz="1800" b="1" spc="-40" dirty="0">
                <a:solidFill>
                  <a:srgbClr val="231F20"/>
                </a:solidFill>
                <a:latin typeface="Arial"/>
                <a:cs typeface="Arial"/>
              </a:rPr>
              <a:t>sorunlar</a:t>
            </a:r>
            <a:r>
              <a:rPr sz="1800" b="1" spc="-50" dirty="0">
                <a:solidFill>
                  <a:srgbClr val="231F20"/>
                </a:solidFill>
                <a:latin typeface="Arial"/>
                <a:cs typeface="Arial"/>
              </a:rPr>
              <a:t> </a:t>
            </a:r>
            <a:r>
              <a:rPr sz="1800" b="1" spc="-10" dirty="0">
                <a:solidFill>
                  <a:srgbClr val="231F20"/>
                </a:solidFill>
                <a:latin typeface="Arial"/>
                <a:cs typeface="Arial"/>
              </a:rPr>
              <a:t>nedeniyle</a:t>
            </a:r>
            <a:r>
              <a:rPr sz="1800" b="1" spc="-55" dirty="0">
                <a:solidFill>
                  <a:srgbClr val="231F20"/>
                </a:solidFill>
                <a:latin typeface="Arial"/>
                <a:cs typeface="Arial"/>
              </a:rPr>
              <a:t> </a:t>
            </a:r>
            <a:r>
              <a:rPr sz="1800" b="1" dirty="0">
                <a:solidFill>
                  <a:srgbClr val="231F20"/>
                </a:solidFill>
                <a:latin typeface="Arial"/>
                <a:cs typeface="Arial"/>
              </a:rPr>
              <a:t>aile</a:t>
            </a:r>
            <a:r>
              <a:rPr sz="1800" b="1" spc="-50" dirty="0">
                <a:solidFill>
                  <a:srgbClr val="231F20"/>
                </a:solidFill>
                <a:latin typeface="Arial"/>
                <a:cs typeface="Arial"/>
              </a:rPr>
              <a:t> </a:t>
            </a:r>
            <a:r>
              <a:rPr sz="1800" b="1" spc="-40" dirty="0">
                <a:solidFill>
                  <a:srgbClr val="231F20"/>
                </a:solidFill>
                <a:latin typeface="Arial"/>
                <a:cs typeface="Arial"/>
              </a:rPr>
              <a:t>yapısının </a:t>
            </a:r>
            <a:r>
              <a:rPr sz="1800" b="1" spc="-30" dirty="0">
                <a:solidFill>
                  <a:srgbClr val="231F20"/>
                </a:solidFill>
                <a:latin typeface="Arial"/>
                <a:cs typeface="Arial"/>
              </a:rPr>
              <a:t>bozulması,</a:t>
            </a:r>
            <a:r>
              <a:rPr sz="1800" b="1" spc="-85" dirty="0">
                <a:solidFill>
                  <a:srgbClr val="231F20"/>
                </a:solidFill>
                <a:latin typeface="Arial"/>
                <a:cs typeface="Arial"/>
              </a:rPr>
              <a:t> </a:t>
            </a:r>
            <a:r>
              <a:rPr sz="1800" b="1" spc="-30" dirty="0">
                <a:solidFill>
                  <a:srgbClr val="231F20"/>
                </a:solidFill>
                <a:latin typeface="Arial"/>
                <a:cs typeface="Arial"/>
              </a:rPr>
              <a:t>bunun</a:t>
            </a:r>
            <a:r>
              <a:rPr sz="1800" b="1" spc="-70" dirty="0">
                <a:solidFill>
                  <a:srgbClr val="231F20"/>
                </a:solidFill>
                <a:latin typeface="Arial"/>
                <a:cs typeface="Arial"/>
              </a:rPr>
              <a:t> </a:t>
            </a:r>
            <a:r>
              <a:rPr sz="1800" b="1" spc="-65" dirty="0">
                <a:solidFill>
                  <a:srgbClr val="231F20"/>
                </a:solidFill>
                <a:latin typeface="Arial"/>
                <a:cs typeface="Arial"/>
              </a:rPr>
              <a:t>sonucunda</a:t>
            </a:r>
            <a:r>
              <a:rPr sz="1800" b="1" spc="-60" dirty="0">
                <a:solidFill>
                  <a:srgbClr val="231F20"/>
                </a:solidFill>
                <a:latin typeface="Arial"/>
                <a:cs typeface="Arial"/>
              </a:rPr>
              <a:t> </a:t>
            </a:r>
            <a:r>
              <a:rPr sz="1800" b="1" spc="-35" dirty="0">
                <a:solidFill>
                  <a:srgbClr val="231F20"/>
                </a:solidFill>
                <a:latin typeface="Arial"/>
                <a:cs typeface="Arial"/>
              </a:rPr>
              <a:t>çocukta</a:t>
            </a:r>
            <a:r>
              <a:rPr sz="1800" b="1" spc="-65" dirty="0">
                <a:solidFill>
                  <a:srgbClr val="231F20"/>
                </a:solidFill>
                <a:latin typeface="Arial"/>
                <a:cs typeface="Arial"/>
              </a:rPr>
              <a:t> </a:t>
            </a:r>
            <a:r>
              <a:rPr sz="1800" b="1" spc="-10" dirty="0">
                <a:solidFill>
                  <a:srgbClr val="231F20"/>
                </a:solidFill>
                <a:latin typeface="Arial"/>
                <a:cs typeface="Arial"/>
              </a:rPr>
              <a:t>veya</a:t>
            </a:r>
            <a:r>
              <a:rPr sz="1800" b="1" spc="-70" dirty="0">
                <a:solidFill>
                  <a:srgbClr val="231F20"/>
                </a:solidFill>
                <a:latin typeface="Arial"/>
                <a:cs typeface="Arial"/>
              </a:rPr>
              <a:t> </a:t>
            </a:r>
            <a:r>
              <a:rPr sz="1800" b="1" spc="-25" dirty="0">
                <a:solidFill>
                  <a:srgbClr val="231F20"/>
                </a:solidFill>
                <a:latin typeface="Arial"/>
                <a:cs typeface="Arial"/>
              </a:rPr>
              <a:t>erişkinde</a:t>
            </a:r>
            <a:r>
              <a:rPr sz="1800" b="1" spc="-65" dirty="0">
                <a:solidFill>
                  <a:srgbClr val="231F20"/>
                </a:solidFill>
                <a:latin typeface="Arial"/>
                <a:cs typeface="Arial"/>
              </a:rPr>
              <a:t> </a:t>
            </a:r>
            <a:r>
              <a:rPr sz="1800" b="1" spc="-40" dirty="0">
                <a:solidFill>
                  <a:srgbClr val="231F20"/>
                </a:solidFill>
                <a:latin typeface="Arial"/>
                <a:cs typeface="Arial"/>
              </a:rPr>
              <a:t>duygusal</a:t>
            </a:r>
            <a:r>
              <a:rPr sz="1800" b="1" spc="-65" dirty="0">
                <a:solidFill>
                  <a:srgbClr val="231F20"/>
                </a:solidFill>
                <a:latin typeface="Arial"/>
                <a:cs typeface="Arial"/>
              </a:rPr>
              <a:t> </a:t>
            </a:r>
            <a:r>
              <a:rPr sz="1800" b="1" spc="-25" dirty="0">
                <a:solidFill>
                  <a:srgbClr val="231F20"/>
                </a:solidFill>
                <a:latin typeface="Arial"/>
                <a:cs typeface="Arial"/>
              </a:rPr>
              <a:t>ve</a:t>
            </a:r>
            <a:endParaRPr sz="1800">
              <a:latin typeface="Arial"/>
              <a:cs typeface="Arial"/>
            </a:endParaRPr>
          </a:p>
          <a:p>
            <a:pPr marL="1823720">
              <a:lnSpc>
                <a:spcPct val="100000"/>
              </a:lnSpc>
            </a:pPr>
            <a:r>
              <a:rPr sz="1800" b="1" spc="-45" dirty="0">
                <a:solidFill>
                  <a:srgbClr val="231F20"/>
                </a:solidFill>
                <a:latin typeface="Arial"/>
                <a:cs typeface="Arial"/>
              </a:rPr>
              <a:t>zihinsel</a:t>
            </a:r>
            <a:r>
              <a:rPr sz="1800" b="1" spc="-50" dirty="0">
                <a:solidFill>
                  <a:srgbClr val="231F20"/>
                </a:solidFill>
                <a:latin typeface="Arial"/>
                <a:cs typeface="Arial"/>
              </a:rPr>
              <a:t> </a:t>
            </a:r>
            <a:r>
              <a:rPr sz="1800" b="1" spc="-45" dirty="0">
                <a:solidFill>
                  <a:srgbClr val="231F20"/>
                </a:solidFill>
                <a:latin typeface="Arial"/>
                <a:cs typeface="Arial"/>
              </a:rPr>
              <a:t>sorunların</a:t>
            </a:r>
            <a:r>
              <a:rPr sz="1800" b="1" spc="-50" dirty="0">
                <a:solidFill>
                  <a:srgbClr val="231F20"/>
                </a:solidFill>
                <a:latin typeface="Arial"/>
                <a:cs typeface="Arial"/>
              </a:rPr>
              <a:t> </a:t>
            </a:r>
            <a:r>
              <a:rPr sz="1800" b="1" dirty="0">
                <a:solidFill>
                  <a:srgbClr val="231F20"/>
                </a:solidFill>
                <a:latin typeface="Arial"/>
                <a:cs typeface="Arial"/>
              </a:rPr>
              <a:t>ortaya</a:t>
            </a:r>
            <a:r>
              <a:rPr sz="1800" b="1" spc="-45" dirty="0">
                <a:solidFill>
                  <a:srgbClr val="231F20"/>
                </a:solidFill>
                <a:latin typeface="Arial"/>
                <a:cs typeface="Arial"/>
              </a:rPr>
              <a:t> </a:t>
            </a:r>
            <a:r>
              <a:rPr sz="1800" b="1" spc="-10" dirty="0">
                <a:solidFill>
                  <a:srgbClr val="231F20"/>
                </a:solidFill>
                <a:latin typeface="Arial"/>
                <a:cs typeface="Arial"/>
              </a:rPr>
              <a:t>çıkması</a:t>
            </a:r>
            <a:endParaRPr sz="1800">
              <a:latin typeface="Arial"/>
              <a:cs typeface="Arial"/>
            </a:endParaRPr>
          </a:p>
          <a:p>
            <a:pPr marL="387350" marR="198755" lvl="1" indent="-181610">
              <a:lnSpc>
                <a:spcPct val="100000"/>
              </a:lnSpc>
              <a:spcBef>
                <a:spcPts val="565"/>
              </a:spcBef>
              <a:buChar char="•"/>
              <a:tabLst>
                <a:tab pos="2190115" algn="l"/>
              </a:tabLst>
            </a:pPr>
            <a:r>
              <a:rPr sz="1800" b="1" dirty="0">
                <a:solidFill>
                  <a:srgbClr val="231F20"/>
                </a:solidFill>
                <a:latin typeface="Arial"/>
                <a:cs typeface="Arial"/>
              </a:rPr>
              <a:t>Aile</a:t>
            </a:r>
            <a:r>
              <a:rPr sz="1800" b="1" spc="-65" dirty="0">
                <a:solidFill>
                  <a:srgbClr val="231F20"/>
                </a:solidFill>
                <a:latin typeface="Arial"/>
                <a:cs typeface="Arial"/>
              </a:rPr>
              <a:t> </a:t>
            </a:r>
            <a:r>
              <a:rPr sz="1800" b="1" dirty="0">
                <a:solidFill>
                  <a:srgbClr val="231F20"/>
                </a:solidFill>
                <a:latin typeface="Arial"/>
                <a:cs typeface="Arial"/>
              </a:rPr>
              <a:t>bireyleri</a:t>
            </a:r>
            <a:r>
              <a:rPr sz="1800" b="1" spc="-60" dirty="0">
                <a:solidFill>
                  <a:srgbClr val="231F20"/>
                </a:solidFill>
                <a:latin typeface="Arial"/>
                <a:cs typeface="Arial"/>
              </a:rPr>
              <a:t> </a:t>
            </a:r>
            <a:r>
              <a:rPr sz="1800" b="1" spc="-35" dirty="0">
                <a:solidFill>
                  <a:srgbClr val="231F20"/>
                </a:solidFill>
                <a:latin typeface="Arial"/>
                <a:cs typeface="Arial"/>
              </a:rPr>
              <a:t>arasındaki</a:t>
            </a:r>
            <a:r>
              <a:rPr sz="1800" b="1" spc="-60" dirty="0">
                <a:solidFill>
                  <a:srgbClr val="231F20"/>
                </a:solidFill>
                <a:latin typeface="Arial"/>
                <a:cs typeface="Arial"/>
              </a:rPr>
              <a:t> </a:t>
            </a:r>
            <a:r>
              <a:rPr sz="1800" b="1" dirty="0">
                <a:solidFill>
                  <a:srgbClr val="231F20"/>
                </a:solidFill>
                <a:latin typeface="Arial"/>
                <a:cs typeface="Arial"/>
              </a:rPr>
              <a:t>bağın</a:t>
            </a:r>
            <a:r>
              <a:rPr sz="1800" b="1" spc="-60" dirty="0">
                <a:solidFill>
                  <a:srgbClr val="231F20"/>
                </a:solidFill>
                <a:latin typeface="Arial"/>
                <a:cs typeface="Arial"/>
              </a:rPr>
              <a:t> </a:t>
            </a:r>
            <a:r>
              <a:rPr sz="1800" b="1" spc="-10" dirty="0">
                <a:solidFill>
                  <a:srgbClr val="231F20"/>
                </a:solidFill>
                <a:latin typeface="Arial"/>
                <a:cs typeface="Arial"/>
              </a:rPr>
              <a:t>zayıf</a:t>
            </a:r>
            <a:r>
              <a:rPr sz="1800" b="1" spc="-60" dirty="0">
                <a:solidFill>
                  <a:srgbClr val="231F20"/>
                </a:solidFill>
                <a:latin typeface="Arial"/>
                <a:cs typeface="Arial"/>
              </a:rPr>
              <a:t> </a:t>
            </a:r>
            <a:r>
              <a:rPr sz="1800" b="1" spc="-30" dirty="0">
                <a:solidFill>
                  <a:srgbClr val="231F20"/>
                </a:solidFill>
                <a:latin typeface="Arial"/>
                <a:cs typeface="Arial"/>
              </a:rPr>
              <a:t>olması,</a:t>
            </a:r>
            <a:r>
              <a:rPr sz="1800" b="1" spc="-60" dirty="0">
                <a:solidFill>
                  <a:srgbClr val="231F20"/>
                </a:solidFill>
                <a:latin typeface="Arial"/>
                <a:cs typeface="Arial"/>
              </a:rPr>
              <a:t> </a:t>
            </a:r>
            <a:r>
              <a:rPr sz="1800" b="1" spc="-30" dirty="0">
                <a:solidFill>
                  <a:srgbClr val="231F20"/>
                </a:solidFill>
                <a:latin typeface="Arial"/>
                <a:cs typeface="Arial"/>
              </a:rPr>
              <a:t>sözel</a:t>
            </a:r>
            <a:r>
              <a:rPr sz="1800" b="1" spc="-60" dirty="0">
                <a:solidFill>
                  <a:srgbClr val="231F20"/>
                </a:solidFill>
                <a:latin typeface="Arial"/>
                <a:cs typeface="Arial"/>
              </a:rPr>
              <a:t> </a:t>
            </a:r>
            <a:r>
              <a:rPr sz="1800" b="1" dirty="0">
                <a:solidFill>
                  <a:srgbClr val="231F20"/>
                </a:solidFill>
                <a:latin typeface="Arial"/>
                <a:cs typeface="Arial"/>
              </a:rPr>
              <a:t>ve</a:t>
            </a:r>
            <a:r>
              <a:rPr sz="1800" b="1" spc="-60" dirty="0">
                <a:solidFill>
                  <a:srgbClr val="231F20"/>
                </a:solidFill>
                <a:latin typeface="Arial"/>
                <a:cs typeface="Arial"/>
              </a:rPr>
              <a:t> </a:t>
            </a:r>
            <a:r>
              <a:rPr sz="1800" b="1" spc="-30" dirty="0">
                <a:solidFill>
                  <a:srgbClr val="231F20"/>
                </a:solidFill>
                <a:latin typeface="Arial"/>
                <a:cs typeface="Arial"/>
              </a:rPr>
              <a:t>psikolojik 	</a:t>
            </a:r>
            <a:r>
              <a:rPr sz="1800" b="1" spc="-40" dirty="0">
                <a:solidFill>
                  <a:srgbClr val="231F20"/>
                </a:solidFill>
                <a:latin typeface="Arial"/>
                <a:cs typeface="Arial"/>
              </a:rPr>
              <a:t>çatışmaların</a:t>
            </a:r>
            <a:r>
              <a:rPr sz="1800" b="1" spc="-55" dirty="0">
                <a:solidFill>
                  <a:srgbClr val="231F20"/>
                </a:solidFill>
                <a:latin typeface="Arial"/>
                <a:cs typeface="Arial"/>
              </a:rPr>
              <a:t> </a:t>
            </a:r>
            <a:r>
              <a:rPr sz="1800" b="1" spc="-60" dirty="0">
                <a:solidFill>
                  <a:srgbClr val="231F20"/>
                </a:solidFill>
                <a:latin typeface="Arial"/>
                <a:cs typeface="Arial"/>
              </a:rPr>
              <a:t>sık</a:t>
            </a:r>
            <a:r>
              <a:rPr sz="1800" b="1" spc="-55" dirty="0">
                <a:solidFill>
                  <a:srgbClr val="231F20"/>
                </a:solidFill>
                <a:latin typeface="Arial"/>
                <a:cs typeface="Arial"/>
              </a:rPr>
              <a:t> </a:t>
            </a:r>
            <a:r>
              <a:rPr sz="1800" b="1" spc="-10" dirty="0">
                <a:solidFill>
                  <a:srgbClr val="231F20"/>
                </a:solidFill>
                <a:latin typeface="Arial"/>
                <a:cs typeface="Arial"/>
              </a:rPr>
              <a:t>yaşanması</a:t>
            </a:r>
            <a:endParaRPr sz="1800">
              <a:latin typeface="Arial"/>
              <a:cs typeface="Arial"/>
            </a:endParaRPr>
          </a:p>
        </p:txBody>
      </p:sp>
      <p:sp>
        <p:nvSpPr>
          <p:cNvPr id="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sp>
        <p:nvSpPr>
          <p:cNvPr id="3" name="object 3"/>
          <p:cNvSpPr txBox="1"/>
          <p:nvPr/>
        </p:nvSpPr>
        <p:spPr>
          <a:xfrm>
            <a:off x="1759311" y="2939296"/>
            <a:ext cx="7389495" cy="2103755"/>
          </a:xfrm>
          <a:prstGeom prst="rect">
            <a:avLst/>
          </a:prstGeom>
        </p:spPr>
        <p:txBody>
          <a:bodyPr vert="horz" wrap="square" lIns="0" tIns="84455" rIns="0" bIns="0" rtlCol="0">
            <a:spAutoFit/>
          </a:bodyPr>
          <a:lstStyle/>
          <a:p>
            <a:pPr marL="3228340">
              <a:lnSpc>
                <a:spcPct val="100000"/>
              </a:lnSpc>
              <a:spcBef>
                <a:spcPts val="665"/>
              </a:spcBef>
            </a:pPr>
            <a:r>
              <a:rPr sz="1800" b="1" spc="-10" dirty="0">
                <a:solidFill>
                  <a:srgbClr val="EB212F"/>
                </a:solidFill>
                <a:latin typeface="Arial"/>
                <a:cs typeface="Arial"/>
              </a:rPr>
              <a:t>Çevresel</a:t>
            </a:r>
            <a:endParaRPr sz="1800">
              <a:latin typeface="Arial"/>
              <a:cs typeface="Arial"/>
            </a:endParaRPr>
          </a:p>
          <a:p>
            <a:pPr marL="554355" indent="-181610">
              <a:lnSpc>
                <a:spcPct val="100000"/>
              </a:lnSpc>
              <a:spcBef>
                <a:spcPts val="565"/>
              </a:spcBef>
              <a:buChar char="•"/>
              <a:tabLst>
                <a:tab pos="554355" algn="l"/>
              </a:tabLst>
            </a:pPr>
            <a:r>
              <a:rPr sz="1800" b="1" spc="-10" dirty="0">
                <a:solidFill>
                  <a:srgbClr val="231F20"/>
                </a:solidFill>
                <a:latin typeface="Arial"/>
                <a:cs typeface="Arial"/>
              </a:rPr>
              <a:t>Uygun</a:t>
            </a:r>
            <a:r>
              <a:rPr sz="1800" b="1" spc="-60" dirty="0">
                <a:solidFill>
                  <a:srgbClr val="231F20"/>
                </a:solidFill>
                <a:latin typeface="Arial"/>
                <a:cs typeface="Arial"/>
              </a:rPr>
              <a:t> </a:t>
            </a:r>
            <a:r>
              <a:rPr sz="1800" b="1" spc="-10" dirty="0">
                <a:solidFill>
                  <a:srgbClr val="231F20"/>
                </a:solidFill>
                <a:latin typeface="Arial"/>
                <a:cs typeface="Arial"/>
              </a:rPr>
              <a:t>beslenme,</a:t>
            </a:r>
            <a:r>
              <a:rPr sz="1800" b="1" spc="-55" dirty="0">
                <a:solidFill>
                  <a:srgbClr val="231F20"/>
                </a:solidFill>
                <a:latin typeface="Arial"/>
                <a:cs typeface="Arial"/>
              </a:rPr>
              <a:t> </a:t>
            </a:r>
            <a:r>
              <a:rPr sz="1800" b="1" spc="-10" dirty="0">
                <a:solidFill>
                  <a:srgbClr val="231F20"/>
                </a:solidFill>
                <a:latin typeface="Arial"/>
                <a:cs typeface="Arial"/>
              </a:rPr>
              <a:t>barınma</a:t>
            </a:r>
            <a:r>
              <a:rPr sz="1800" b="1" spc="-60" dirty="0">
                <a:solidFill>
                  <a:srgbClr val="231F20"/>
                </a:solidFill>
                <a:latin typeface="Arial"/>
                <a:cs typeface="Arial"/>
              </a:rPr>
              <a:t> </a:t>
            </a:r>
            <a:r>
              <a:rPr sz="1800" b="1" dirty="0">
                <a:solidFill>
                  <a:srgbClr val="231F20"/>
                </a:solidFill>
                <a:latin typeface="Arial"/>
                <a:cs typeface="Arial"/>
              </a:rPr>
              <a:t>ve</a:t>
            </a:r>
            <a:r>
              <a:rPr sz="1800" b="1" spc="-55" dirty="0">
                <a:solidFill>
                  <a:srgbClr val="231F20"/>
                </a:solidFill>
                <a:latin typeface="Arial"/>
                <a:cs typeface="Arial"/>
              </a:rPr>
              <a:t> </a:t>
            </a:r>
            <a:r>
              <a:rPr sz="1800" b="1" dirty="0">
                <a:solidFill>
                  <a:srgbClr val="231F20"/>
                </a:solidFill>
                <a:latin typeface="Arial"/>
                <a:cs typeface="Arial"/>
              </a:rPr>
              <a:t>bakım</a:t>
            </a:r>
            <a:r>
              <a:rPr sz="1800" b="1" spc="-60" dirty="0">
                <a:solidFill>
                  <a:srgbClr val="231F20"/>
                </a:solidFill>
                <a:latin typeface="Arial"/>
                <a:cs typeface="Arial"/>
              </a:rPr>
              <a:t> </a:t>
            </a:r>
            <a:r>
              <a:rPr sz="1800" b="1" spc="-40" dirty="0">
                <a:solidFill>
                  <a:srgbClr val="231F20"/>
                </a:solidFill>
                <a:latin typeface="Arial"/>
                <a:cs typeface="Arial"/>
              </a:rPr>
              <a:t>olanaklarının</a:t>
            </a:r>
            <a:r>
              <a:rPr sz="1800" b="1" spc="-55"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a:p>
            <a:pPr marL="715010" lvl="1" indent="-181610">
              <a:lnSpc>
                <a:spcPct val="100000"/>
              </a:lnSpc>
              <a:spcBef>
                <a:spcPts val="570"/>
              </a:spcBef>
              <a:buChar char="•"/>
              <a:tabLst>
                <a:tab pos="715010" algn="l"/>
              </a:tabLst>
            </a:pPr>
            <a:r>
              <a:rPr sz="1800" b="1" spc="-65" dirty="0">
                <a:solidFill>
                  <a:srgbClr val="231F20"/>
                </a:solidFill>
                <a:latin typeface="Arial"/>
                <a:cs typeface="Arial"/>
              </a:rPr>
              <a:t>İşsizlik</a:t>
            </a:r>
            <a:r>
              <a:rPr sz="1800" b="1" spc="-60" dirty="0">
                <a:solidFill>
                  <a:srgbClr val="231F20"/>
                </a:solidFill>
                <a:latin typeface="Arial"/>
                <a:cs typeface="Arial"/>
              </a:rPr>
              <a:t> </a:t>
            </a:r>
            <a:r>
              <a:rPr sz="1800" b="1" spc="-25" dirty="0">
                <a:solidFill>
                  <a:srgbClr val="231F20"/>
                </a:solidFill>
                <a:latin typeface="Arial"/>
                <a:cs typeface="Arial"/>
              </a:rPr>
              <a:t>oranlarının</a:t>
            </a:r>
            <a:r>
              <a:rPr sz="1800" b="1" spc="-60" dirty="0">
                <a:solidFill>
                  <a:srgbClr val="231F20"/>
                </a:solidFill>
                <a:latin typeface="Arial"/>
                <a:cs typeface="Arial"/>
              </a:rPr>
              <a:t> </a:t>
            </a:r>
            <a:r>
              <a:rPr sz="1800" b="1" spc="-50" dirty="0">
                <a:solidFill>
                  <a:srgbClr val="231F20"/>
                </a:solidFill>
                <a:latin typeface="Arial"/>
                <a:cs typeface="Arial"/>
              </a:rPr>
              <a:t>yüksek,</a:t>
            </a:r>
            <a:r>
              <a:rPr sz="1800" b="1" spc="-55" dirty="0">
                <a:solidFill>
                  <a:srgbClr val="231F20"/>
                </a:solidFill>
                <a:latin typeface="Arial"/>
                <a:cs typeface="Arial"/>
              </a:rPr>
              <a:t> </a:t>
            </a:r>
            <a:r>
              <a:rPr sz="1800" b="1" spc="-10" dirty="0">
                <a:solidFill>
                  <a:srgbClr val="231F20"/>
                </a:solidFill>
                <a:latin typeface="Arial"/>
                <a:cs typeface="Arial"/>
              </a:rPr>
              <a:t>geçim</a:t>
            </a:r>
            <a:r>
              <a:rPr sz="1800" b="1" spc="-60" dirty="0">
                <a:solidFill>
                  <a:srgbClr val="231F20"/>
                </a:solidFill>
                <a:latin typeface="Arial"/>
                <a:cs typeface="Arial"/>
              </a:rPr>
              <a:t> </a:t>
            </a:r>
            <a:r>
              <a:rPr sz="1800" b="1" spc="-55" dirty="0">
                <a:solidFill>
                  <a:srgbClr val="231F20"/>
                </a:solidFill>
                <a:latin typeface="Arial"/>
                <a:cs typeface="Arial"/>
              </a:rPr>
              <a:t>sıkıntısının</a:t>
            </a:r>
            <a:r>
              <a:rPr sz="1800" b="1" spc="-60" dirty="0">
                <a:solidFill>
                  <a:srgbClr val="231F20"/>
                </a:solidFill>
                <a:latin typeface="Arial"/>
                <a:cs typeface="Arial"/>
              </a:rPr>
              <a:t> </a:t>
            </a:r>
            <a:r>
              <a:rPr sz="1800" b="1" spc="-30" dirty="0">
                <a:solidFill>
                  <a:srgbClr val="231F20"/>
                </a:solidFill>
                <a:latin typeface="Arial"/>
                <a:cs typeface="Arial"/>
              </a:rPr>
              <a:t>yaygın</a:t>
            </a:r>
            <a:r>
              <a:rPr sz="1800" b="1" spc="-55" dirty="0">
                <a:solidFill>
                  <a:srgbClr val="231F20"/>
                </a:solidFill>
                <a:latin typeface="Arial"/>
                <a:cs typeface="Arial"/>
              </a:rPr>
              <a:t> </a:t>
            </a:r>
            <a:r>
              <a:rPr sz="1800" b="1" spc="-10" dirty="0">
                <a:solidFill>
                  <a:srgbClr val="231F20"/>
                </a:solidFill>
                <a:latin typeface="Arial"/>
                <a:cs typeface="Arial"/>
              </a:rPr>
              <a:t>olması</a:t>
            </a:r>
            <a:endParaRPr sz="1800">
              <a:latin typeface="Arial"/>
              <a:cs typeface="Arial"/>
            </a:endParaRPr>
          </a:p>
          <a:p>
            <a:pPr marL="2258060" lvl="2" indent="-181610">
              <a:lnSpc>
                <a:spcPct val="100000"/>
              </a:lnSpc>
              <a:spcBef>
                <a:spcPts val="565"/>
              </a:spcBef>
              <a:buChar char="•"/>
              <a:tabLst>
                <a:tab pos="2258060" algn="l"/>
              </a:tabLst>
            </a:pPr>
            <a:r>
              <a:rPr sz="1800" b="1" spc="-50" dirty="0">
                <a:solidFill>
                  <a:srgbClr val="231F20"/>
                </a:solidFill>
                <a:latin typeface="Arial"/>
                <a:cs typeface="Arial"/>
              </a:rPr>
              <a:t>Uyuşturucu</a:t>
            </a:r>
            <a:r>
              <a:rPr sz="1800" b="1" spc="-40" dirty="0">
                <a:solidFill>
                  <a:srgbClr val="231F20"/>
                </a:solidFill>
                <a:latin typeface="Arial"/>
                <a:cs typeface="Arial"/>
              </a:rPr>
              <a:t> </a:t>
            </a:r>
            <a:r>
              <a:rPr sz="1800" b="1" spc="-20" dirty="0">
                <a:solidFill>
                  <a:srgbClr val="231F20"/>
                </a:solidFill>
                <a:latin typeface="Arial"/>
                <a:cs typeface="Arial"/>
              </a:rPr>
              <a:t>ticaretinin</a:t>
            </a:r>
            <a:r>
              <a:rPr sz="1800" b="1" spc="-40" dirty="0">
                <a:solidFill>
                  <a:srgbClr val="231F20"/>
                </a:solidFill>
                <a:latin typeface="Arial"/>
                <a:cs typeface="Arial"/>
              </a:rPr>
              <a:t> </a:t>
            </a:r>
            <a:r>
              <a:rPr sz="1800" b="1" spc="-10" dirty="0">
                <a:solidFill>
                  <a:srgbClr val="231F20"/>
                </a:solidFill>
                <a:latin typeface="Arial"/>
                <a:cs typeface="Arial"/>
              </a:rPr>
              <a:t>varlığı</a:t>
            </a:r>
            <a:endParaRPr sz="1800">
              <a:latin typeface="Arial"/>
              <a:cs typeface="Arial"/>
            </a:endParaRPr>
          </a:p>
          <a:p>
            <a:pPr marL="334010" indent="-181610">
              <a:lnSpc>
                <a:spcPct val="100000"/>
              </a:lnSpc>
              <a:spcBef>
                <a:spcPts val="570"/>
              </a:spcBef>
              <a:buChar char="•"/>
              <a:tabLst>
                <a:tab pos="334010" algn="l"/>
              </a:tabLst>
            </a:pPr>
            <a:r>
              <a:rPr sz="1800" b="1" spc="-40" dirty="0">
                <a:solidFill>
                  <a:srgbClr val="231F20"/>
                </a:solidFill>
                <a:latin typeface="Arial"/>
                <a:cs typeface="Arial"/>
              </a:rPr>
              <a:t>Çocuğun</a:t>
            </a:r>
            <a:r>
              <a:rPr sz="1800" b="1" spc="-50" dirty="0">
                <a:solidFill>
                  <a:srgbClr val="231F20"/>
                </a:solidFill>
                <a:latin typeface="Arial"/>
                <a:cs typeface="Arial"/>
              </a:rPr>
              <a:t> </a:t>
            </a:r>
            <a:r>
              <a:rPr sz="1800" b="1" spc="-70" dirty="0">
                <a:solidFill>
                  <a:srgbClr val="231F20"/>
                </a:solidFill>
                <a:latin typeface="Arial"/>
                <a:cs typeface="Arial"/>
              </a:rPr>
              <a:t>savunuculuğunu</a:t>
            </a:r>
            <a:r>
              <a:rPr sz="1800" b="1" spc="-50" dirty="0">
                <a:solidFill>
                  <a:srgbClr val="231F20"/>
                </a:solidFill>
                <a:latin typeface="Arial"/>
                <a:cs typeface="Arial"/>
              </a:rPr>
              <a:t> </a:t>
            </a:r>
            <a:r>
              <a:rPr sz="1800" b="1" spc="-35" dirty="0">
                <a:solidFill>
                  <a:srgbClr val="231F20"/>
                </a:solidFill>
                <a:latin typeface="Arial"/>
                <a:cs typeface="Arial"/>
              </a:rPr>
              <a:t>yapacak</a:t>
            </a:r>
            <a:r>
              <a:rPr sz="1800" b="1" spc="-50" dirty="0">
                <a:solidFill>
                  <a:srgbClr val="231F20"/>
                </a:solidFill>
                <a:latin typeface="Arial"/>
                <a:cs typeface="Arial"/>
              </a:rPr>
              <a:t> </a:t>
            </a:r>
            <a:r>
              <a:rPr sz="1800" b="1" spc="-20" dirty="0">
                <a:solidFill>
                  <a:srgbClr val="231F20"/>
                </a:solidFill>
                <a:latin typeface="Arial"/>
                <a:cs typeface="Arial"/>
              </a:rPr>
              <a:t>kurum</a:t>
            </a:r>
            <a:r>
              <a:rPr sz="1800" b="1" spc="-50" dirty="0">
                <a:solidFill>
                  <a:srgbClr val="231F20"/>
                </a:solidFill>
                <a:latin typeface="Arial"/>
                <a:cs typeface="Arial"/>
              </a:rPr>
              <a:t> </a:t>
            </a:r>
            <a:r>
              <a:rPr sz="1800" b="1" dirty="0">
                <a:solidFill>
                  <a:srgbClr val="231F20"/>
                </a:solidFill>
                <a:latin typeface="Arial"/>
                <a:cs typeface="Arial"/>
              </a:rPr>
              <a:t>ve</a:t>
            </a:r>
            <a:r>
              <a:rPr sz="1800" b="1" spc="-50" dirty="0">
                <a:solidFill>
                  <a:srgbClr val="231F20"/>
                </a:solidFill>
                <a:latin typeface="Arial"/>
                <a:cs typeface="Arial"/>
              </a:rPr>
              <a:t> </a:t>
            </a:r>
            <a:r>
              <a:rPr sz="1800" b="1" spc="-25" dirty="0">
                <a:solidFill>
                  <a:srgbClr val="231F20"/>
                </a:solidFill>
                <a:latin typeface="Arial"/>
                <a:cs typeface="Arial"/>
              </a:rPr>
              <a:t>yapıların</a:t>
            </a:r>
            <a:r>
              <a:rPr sz="1800" b="1" spc="-50"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a:p>
            <a:pPr marL="194310" indent="-181610">
              <a:lnSpc>
                <a:spcPct val="100000"/>
              </a:lnSpc>
              <a:spcBef>
                <a:spcPts val="565"/>
              </a:spcBef>
              <a:buChar char="•"/>
              <a:tabLst>
                <a:tab pos="194310" algn="l"/>
              </a:tabLst>
            </a:pPr>
            <a:r>
              <a:rPr sz="1800" b="1" spc="-45" dirty="0">
                <a:solidFill>
                  <a:srgbClr val="231F20"/>
                </a:solidFill>
                <a:latin typeface="Arial"/>
                <a:cs typeface="Arial"/>
              </a:rPr>
              <a:t>Çocuk</a:t>
            </a:r>
            <a:r>
              <a:rPr sz="1800" b="1" spc="-10" dirty="0">
                <a:solidFill>
                  <a:srgbClr val="231F20"/>
                </a:solidFill>
                <a:latin typeface="Arial"/>
                <a:cs typeface="Arial"/>
              </a:rPr>
              <a:t> </a:t>
            </a:r>
            <a:r>
              <a:rPr sz="1800" b="1" spc="-50" dirty="0">
                <a:solidFill>
                  <a:srgbClr val="231F20"/>
                </a:solidFill>
                <a:latin typeface="Arial"/>
                <a:cs typeface="Arial"/>
              </a:rPr>
              <a:t>işçiliği</a:t>
            </a:r>
            <a:r>
              <a:rPr sz="1800" b="1" spc="-10" dirty="0">
                <a:solidFill>
                  <a:srgbClr val="231F20"/>
                </a:solidFill>
                <a:latin typeface="Arial"/>
                <a:cs typeface="Arial"/>
              </a:rPr>
              <a:t> </a:t>
            </a:r>
            <a:r>
              <a:rPr sz="1800" b="1" spc="-55" dirty="0">
                <a:solidFill>
                  <a:srgbClr val="231F20"/>
                </a:solidFill>
                <a:latin typeface="Arial"/>
                <a:cs typeface="Arial"/>
              </a:rPr>
              <a:t>konusunda</a:t>
            </a:r>
            <a:r>
              <a:rPr sz="1800" b="1" spc="-10" dirty="0">
                <a:solidFill>
                  <a:srgbClr val="231F20"/>
                </a:solidFill>
                <a:latin typeface="Arial"/>
                <a:cs typeface="Arial"/>
              </a:rPr>
              <a:t> </a:t>
            </a:r>
            <a:r>
              <a:rPr sz="1800" b="1" dirty="0">
                <a:solidFill>
                  <a:srgbClr val="231F20"/>
                </a:solidFill>
                <a:latin typeface="Arial"/>
                <a:cs typeface="Arial"/>
              </a:rPr>
              <a:t>denetleme</a:t>
            </a:r>
            <a:r>
              <a:rPr sz="1800" b="1" spc="-10" dirty="0">
                <a:solidFill>
                  <a:srgbClr val="231F20"/>
                </a:solidFill>
                <a:latin typeface="Arial"/>
                <a:cs typeface="Arial"/>
              </a:rPr>
              <a:t> </a:t>
            </a:r>
            <a:r>
              <a:rPr sz="1800" b="1" dirty="0">
                <a:solidFill>
                  <a:srgbClr val="231F20"/>
                </a:solidFill>
                <a:latin typeface="Arial"/>
                <a:cs typeface="Arial"/>
              </a:rPr>
              <a:t>ve</a:t>
            </a:r>
            <a:r>
              <a:rPr sz="1800" b="1" spc="-10" dirty="0">
                <a:solidFill>
                  <a:srgbClr val="231F20"/>
                </a:solidFill>
                <a:latin typeface="Arial"/>
                <a:cs typeface="Arial"/>
              </a:rPr>
              <a:t> </a:t>
            </a:r>
            <a:r>
              <a:rPr sz="1800" b="1" spc="-40" dirty="0">
                <a:solidFill>
                  <a:srgbClr val="231F20"/>
                </a:solidFill>
                <a:latin typeface="Arial"/>
                <a:cs typeface="Arial"/>
              </a:rPr>
              <a:t>rehabilitasyonun</a:t>
            </a:r>
            <a:r>
              <a:rPr sz="1800" b="1" spc="-10" dirty="0">
                <a:solidFill>
                  <a:srgbClr val="231F20"/>
                </a:solidFill>
                <a:latin typeface="Arial"/>
                <a:cs typeface="Arial"/>
              </a:rPr>
              <a:t> yetersizliği</a:t>
            </a:r>
            <a:endParaRPr sz="1800">
              <a:latin typeface="Arial"/>
              <a:cs typeface="Arial"/>
            </a:endParaRPr>
          </a:p>
        </p:txBody>
      </p:sp>
      <p:sp>
        <p:nvSpPr>
          <p:cNvPr id="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8723" y="0"/>
            <a:ext cx="10908030" cy="7776209"/>
            <a:chOff x="0" y="0"/>
            <a:chExt cx="10908030" cy="7776209"/>
          </a:xfrm>
        </p:grpSpPr>
        <p:pic>
          <p:nvPicPr>
            <p:cNvPr id="3" name="object 3"/>
            <p:cNvPicPr/>
            <p:nvPr/>
          </p:nvPicPr>
          <p:blipFill>
            <a:blip r:embed="rId2"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3"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568022" y="780728"/>
            <a:ext cx="1460660" cy="1451028"/>
          </a:xfrm>
          <a:prstGeom prst="rect">
            <a:avLst/>
          </a:prstGeom>
        </p:spPr>
      </p:pic>
      <p:grpSp>
        <p:nvGrpSpPr>
          <p:cNvPr id="12" name="object 12"/>
          <p:cNvGrpSpPr/>
          <p:nvPr/>
        </p:nvGrpSpPr>
        <p:grpSpPr>
          <a:xfrm>
            <a:off x="3728580" y="2597663"/>
            <a:ext cx="3273425" cy="2580640"/>
            <a:chOff x="3728580" y="2597663"/>
            <a:chExt cx="3273425" cy="2580640"/>
          </a:xfrm>
        </p:grpSpPr>
        <p:sp>
          <p:nvSpPr>
            <p:cNvPr id="13" name="object 13"/>
            <p:cNvSpPr/>
            <p:nvPr/>
          </p:nvSpPr>
          <p:spPr>
            <a:xfrm>
              <a:off x="4500157" y="2964477"/>
              <a:ext cx="1873885" cy="1873885"/>
            </a:xfrm>
            <a:custGeom>
              <a:avLst/>
              <a:gdLst/>
              <a:ahLst/>
              <a:cxnLst/>
              <a:rect l="l" t="t" r="r" b="b"/>
              <a:pathLst>
                <a:path w="1873885" h="1873885">
                  <a:moveTo>
                    <a:pt x="936929" y="0"/>
                  </a:moveTo>
                  <a:lnTo>
                    <a:pt x="888715" y="1219"/>
                  </a:lnTo>
                  <a:lnTo>
                    <a:pt x="841134" y="4837"/>
                  </a:lnTo>
                  <a:lnTo>
                    <a:pt x="794245" y="10796"/>
                  </a:lnTo>
                  <a:lnTo>
                    <a:pt x="748106" y="19036"/>
                  </a:lnTo>
                  <a:lnTo>
                    <a:pt x="702777" y="29498"/>
                  </a:lnTo>
                  <a:lnTo>
                    <a:pt x="658316" y="42125"/>
                  </a:lnTo>
                  <a:lnTo>
                    <a:pt x="614783" y="56856"/>
                  </a:lnTo>
                  <a:lnTo>
                    <a:pt x="572235" y="73633"/>
                  </a:lnTo>
                  <a:lnTo>
                    <a:pt x="530733" y="92396"/>
                  </a:lnTo>
                  <a:lnTo>
                    <a:pt x="490334" y="113088"/>
                  </a:lnTo>
                  <a:lnTo>
                    <a:pt x="451099" y="135650"/>
                  </a:lnTo>
                  <a:lnTo>
                    <a:pt x="413084" y="160021"/>
                  </a:lnTo>
                  <a:lnTo>
                    <a:pt x="376351" y="186144"/>
                  </a:lnTo>
                  <a:lnTo>
                    <a:pt x="340956" y="213960"/>
                  </a:lnTo>
                  <a:lnTo>
                    <a:pt x="306960" y="243410"/>
                  </a:lnTo>
                  <a:lnTo>
                    <a:pt x="274421" y="274434"/>
                  </a:lnTo>
                  <a:lnTo>
                    <a:pt x="243398" y="306974"/>
                  </a:lnTo>
                  <a:lnTo>
                    <a:pt x="213950" y="340971"/>
                  </a:lnTo>
                  <a:lnTo>
                    <a:pt x="186135" y="376367"/>
                  </a:lnTo>
                  <a:lnTo>
                    <a:pt x="160013" y="413102"/>
                  </a:lnTo>
                  <a:lnTo>
                    <a:pt x="135643" y="451117"/>
                  </a:lnTo>
                  <a:lnTo>
                    <a:pt x="113083" y="490354"/>
                  </a:lnTo>
                  <a:lnTo>
                    <a:pt x="92392" y="530753"/>
                  </a:lnTo>
                  <a:lnTo>
                    <a:pt x="73629" y="572257"/>
                  </a:lnTo>
                  <a:lnTo>
                    <a:pt x="56853" y="614805"/>
                  </a:lnTo>
                  <a:lnTo>
                    <a:pt x="42122" y="658339"/>
                  </a:lnTo>
                  <a:lnTo>
                    <a:pt x="29497" y="702801"/>
                  </a:lnTo>
                  <a:lnTo>
                    <a:pt x="19035" y="748131"/>
                  </a:lnTo>
                  <a:lnTo>
                    <a:pt x="10795" y="794270"/>
                  </a:lnTo>
                  <a:lnTo>
                    <a:pt x="4837" y="841159"/>
                  </a:lnTo>
                  <a:lnTo>
                    <a:pt x="1219" y="888741"/>
                  </a:lnTo>
                  <a:lnTo>
                    <a:pt x="0" y="936955"/>
                  </a:lnTo>
                  <a:lnTo>
                    <a:pt x="1219" y="985164"/>
                  </a:lnTo>
                  <a:lnTo>
                    <a:pt x="4837" y="1032741"/>
                  </a:lnTo>
                  <a:lnTo>
                    <a:pt x="10795" y="1079627"/>
                  </a:lnTo>
                  <a:lnTo>
                    <a:pt x="19035" y="1125762"/>
                  </a:lnTo>
                  <a:lnTo>
                    <a:pt x="29497" y="1171088"/>
                  </a:lnTo>
                  <a:lnTo>
                    <a:pt x="42122" y="1215547"/>
                  </a:lnTo>
                  <a:lnTo>
                    <a:pt x="56853" y="1259078"/>
                  </a:lnTo>
                  <a:lnTo>
                    <a:pt x="73629" y="1301623"/>
                  </a:lnTo>
                  <a:lnTo>
                    <a:pt x="92392" y="1343124"/>
                  </a:lnTo>
                  <a:lnTo>
                    <a:pt x="113083" y="1383521"/>
                  </a:lnTo>
                  <a:lnTo>
                    <a:pt x="135643" y="1422756"/>
                  </a:lnTo>
                  <a:lnTo>
                    <a:pt x="160013" y="1460769"/>
                  </a:lnTo>
                  <a:lnTo>
                    <a:pt x="186135" y="1497502"/>
                  </a:lnTo>
                  <a:lnTo>
                    <a:pt x="213950" y="1532896"/>
                  </a:lnTo>
                  <a:lnTo>
                    <a:pt x="243398" y="1566892"/>
                  </a:lnTo>
                  <a:lnTo>
                    <a:pt x="274421" y="1599431"/>
                  </a:lnTo>
                  <a:lnTo>
                    <a:pt x="306960" y="1630454"/>
                  </a:lnTo>
                  <a:lnTo>
                    <a:pt x="340956" y="1659903"/>
                  </a:lnTo>
                  <a:lnTo>
                    <a:pt x="376351" y="1687718"/>
                  </a:lnTo>
                  <a:lnTo>
                    <a:pt x="413084" y="1713840"/>
                  </a:lnTo>
                  <a:lnTo>
                    <a:pt x="451099" y="1738211"/>
                  </a:lnTo>
                  <a:lnTo>
                    <a:pt x="490334" y="1760772"/>
                  </a:lnTo>
                  <a:lnTo>
                    <a:pt x="530733" y="1781463"/>
                  </a:lnTo>
                  <a:lnTo>
                    <a:pt x="572235" y="1800227"/>
                  </a:lnTo>
                  <a:lnTo>
                    <a:pt x="614783" y="1817004"/>
                  </a:lnTo>
                  <a:lnTo>
                    <a:pt x="658316" y="1831734"/>
                  </a:lnTo>
                  <a:lnTo>
                    <a:pt x="702777" y="1844360"/>
                  </a:lnTo>
                  <a:lnTo>
                    <a:pt x="748106" y="1854823"/>
                  </a:lnTo>
                  <a:lnTo>
                    <a:pt x="794245" y="1863063"/>
                  </a:lnTo>
                  <a:lnTo>
                    <a:pt x="841134" y="1869022"/>
                  </a:lnTo>
                  <a:lnTo>
                    <a:pt x="888715" y="1872640"/>
                  </a:lnTo>
                  <a:lnTo>
                    <a:pt x="936929" y="1873859"/>
                  </a:lnTo>
                  <a:lnTo>
                    <a:pt x="985142" y="1872640"/>
                  </a:lnTo>
                  <a:lnTo>
                    <a:pt x="1032722" y="1869022"/>
                  </a:lnTo>
                  <a:lnTo>
                    <a:pt x="1079610" y="1863063"/>
                  </a:lnTo>
                  <a:lnTo>
                    <a:pt x="1125747" y="1854823"/>
                  </a:lnTo>
                  <a:lnTo>
                    <a:pt x="1171075" y="1844360"/>
                  </a:lnTo>
                  <a:lnTo>
                    <a:pt x="1215534" y="1831734"/>
                  </a:lnTo>
                  <a:lnTo>
                    <a:pt x="1259066" y="1817004"/>
                  </a:lnTo>
                  <a:lnTo>
                    <a:pt x="1301612" y="1800227"/>
                  </a:lnTo>
                  <a:lnTo>
                    <a:pt x="1343113" y="1781463"/>
                  </a:lnTo>
                  <a:lnTo>
                    <a:pt x="1383510" y="1760772"/>
                  </a:lnTo>
                  <a:lnTo>
                    <a:pt x="1422744" y="1738211"/>
                  </a:lnTo>
                  <a:lnTo>
                    <a:pt x="1460757" y="1713840"/>
                  </a:lnTo>
                  <a:lnTo>
                    <a:pt x="1497489" y="1687718"/>
                  </a:lnTo>
                  <a:lnTo>
                    <a:pt x="1532882" y="1659903"/>
                  </a:lnTo>
                  <a:lnTo>
                    <a:pt x="1566876" y="1630454"/>
                  </a:lnTo>
                  <a:lnTo>
                    <a:pt x="1599414" y="1599431"/>
                  </a:lnTo>
                  <a:lnTo>
                    <a:pt x="1630435" y="1566892"/>
                  </a:lnTo>
                  <a:lnTo>
                    <a:pt x="1659882" y="1532896"/>
                  </a:lnTo>
                  <a:lnTo>
                    <a:pt x="1687695" y="1497502"/>
                  </a:lnTo>
                  <a:lnTo>
                    <a:pt x="1713816" y="1460769"/>
                  </a:lnTo>
                  <a:lnTo>
                    <a:pt x="1738185" y="1422756"/>
                  </a:lnTo>
                  <a:lnTo>
                    <a:pt x="1760744" y="1383521"/>
                  </a:lnTo>
                  <a:lnTo>
                    <a:pt x="1781434" y="1343124"/>
                  </a:lnTo>
                  <a:lnTo>
                    <a:pt x="1800196" y="1301623"/>
                  </a:lnTo>
                  <a:lnTo>
                    <a:pt x="1816971" y="1259078"/>
                  </a:lnTo>
                  <a:lnTo>
                    <a:pt x="1831701" y="1215547"/>
                  </a:lnTo>
                  <a:lnTo>
                    <a:pt x="1844325" y="1171088"/>
                  </a:lnTo>
                  <a:lnTo>
                    <a:pt x="1854787" y="1125762"/>
                  </a:lnTo>
                  <a:lnTo>
                    <a:pt x="1863026" y="1079627"/>
                  </a:lnTo>
                  <a:lnTo>
                    <a:pt x="1868984" y="1032741"/>
                  </a:lnTo>
                  <a:lnTo>
                    <a:pt x="1872602" y="985164"/>
                  </a:lnTo>
                  <a:lnTo>
                    <a:pt x="1873821" y="936955"/>
                  </a:lnTo>
                  <a:lnTo>
                    <a:pt x="1872602" y="888741"/>
                  </a:lnTo>
                  <a:lnTo>
                    <a:pt x="1868984" y="841159"/>
                  </a:lnTo>
                  <a:lnTo>
                    <a:pt x="1863026" y="794270"/>
                  </a:lnTo>
                  <a:lnTo>
                    <a:pt x="1854787" y="748131"/>
                  </a:lnTo>
                  <a:lnTo>
                    <a:pt x="1844325" y="702801"/>
                  </a:lnTo>
                  <a:lnTo>
                    <a:pt x="1831701" y="658339"/>
                  </a:lnTo>
                  <a:lnTo>
                    <a:pt x="1816971" y="614805"/>
                  </a:lnTo>
                  <a:lnTo>
                    <a:pt x="1800196" y="572257"/>
                  </a:lnTo>
                  <a:lnTo>
                    <a:pt x="1781434" y="530753"/>
                  </a:lnTo>
                  <a:lnTo>
                    <a:pt x="1760744" y="490354"/>
                  </a:lnTo>
                  <a:lnTo>
                    <a:pt x="1738185" y="451117"/>
                  </a:lnTo>
                  <a:lnTo>
                    <a:pt x="1713816" y="413102"/>
                  </a:lnTo>
                  <a:lnTo>
                    <a:pt x="1687695" y="376367"/>
                  </a:lnTo>
                  <a:lnTo>
                    <a:pt x="1659882" y="340971"/>
                  </a:lnTo>
                  <a:lnTo>
                    <a:pt x="1630435" y="306974"/>
                  </a:lnTo>
                  <a:lnTo>
                    <a:pt x="1599414" y="274434"/>
                  </a:lnTo>
                  <a:lnTo>
                    <a:pt x="1566876" y="243410"/>
                  </a:lnTo>
                  <a:lnTo>
                    <a:pt x="1532882" y="213960"/>
                  </a:lnTo>
                  <a:lnTo>
                    <a:pt x="1497489" y="186144"/>
                  </a:lnTo>
                  <a:lnTo>
                    <a:pt x="1460757" y="160021"/>
                  </a:lnTo>
                  <a:lnTo>
                    <a:pt x="1422744" y="135650"/>
                  </a:lnTo>
                  <a:lnTo>
                    <a:pt x="1383510" y="113088"/>
                  </a:lnTo>
                  <a:lnTo>
                    <a:pt x="1343113" y="92396"/>
                  </a:lnTo>
                  <a:lnTo>
                    <a:pt x="1301612" y="73633"/>
                  </a:lnTo>
                  <a:lnTo>
                    <a:pt x="1259066" y="56856"/>
                  </a:lnTo>
                  <a:lnTo>
                    <a:pt x="1215534" y="42125"/>
                  </a:lnTo>
                  <a:lnTo>
                    <a:pt x="1171075" y="29498"/>
                  </a:lnTo>
                  <a:lnTo>
                    <a:pt x="1125747" y="19036"/>
                  </a:lnTo>
                  <a:lnTo>
                    <a:pt x="1079610" y="10796"/>
                  </a:lnTo>
                  <a:lnTo>
                    <a:pt x="1032722" y="4837"/>
                  </a:lnTo>
                  <a:lnTo>
                    <a:pt x="985142" y="1219"/>
                  </a:lnTo>
                  <a:lnTo>
                    <a:pt x="936929" y="0"/>
                  </a:lnTo>
                  <a:close/>
                </a:path>
              </a:pathLst>
            </a:custGeom>
            <a:solidFill>
              <a:srgbClr val="E5E8E8"/>
            </a:solidFill>
          </p:spPr>
          <p:txBody>
            <a:bodyPr wrap="square" lIns="0" tIns="0" rIns="0" bIns="0" rtlCol="0"/>
            <a:lstStyle/>
            <a:p>
              <a:endParaRPr/>
            </a:p>
          </p:txBody>
        </p:sp>
        <p:sp>
          <p:nvSpPr>
            <p:cNvPr id="14" name="object 14"/>
            <p:cNvSpPr/>
            <p:nvPr/>
          </p:nvSpPr>
          <p:spPr>
            <a:xfrm>
              <a:off x="3728580" y="2597670"/>
              <a:ext cx="3273425" cy="2580640"/>
            </a:xfrm>
            <a:custGeom>
              <a:avLst/>
              <a:gdLst/>
              <a:ahLst/>
              <a:cxnLst/>
              <a:rect l="l" t="t" r="r" b="b"/>
              <a:pathLst>
                <a:path w="3273425" h="2580640">
                  <a:moveTo>
                    <a:pt x="1770964" y="63703"/>
                  </a:moveTo>
                  <a:lnTo>
                    <a:pt x="1764042" y="32702"/>
                  </a:lnTo>
                  <a:lnTo>
                    <a:pt x="1743214" y="9067"/>
                  </a:lnTo>
                  <a:lnTo>
                    <a:pt x="1708505" y="0"/>
                  </a:lnTo>
                  <a:lnTo>
                    <a:pt x="1659801" y="1562"/>
                  </a:lnTo>
                  <a:lnTo>
                    <a:pt x="1611566" y="4851"/>
                  </a:lnTo>
                  <a:lnTo>
                    <a:pt x="1563827" y="9842"/>
                  </a:lnTo>
                  <a:lnTo>
                    <a:pt x="1516608" y="16484"/>
                  </a:lnTo>
                  <a:lnTo>
                    <a:pt x="1469961" y="24765"/>
                  </a:lnTo>
                  <a:lnTo>
                    <a:pt x="1423898" y="34658"/>
                  </a:lnTo>
                  <a:lnTo>
                    <a:pt x="1378458" y="46113"/>
                  </a:lnTo>
                  <a:lnTo>
                    <a:pt x="1333665" y="59118"/>
                  </a:lnTo>
                  <a:lnTo>
                    <a:pt x="1289545" y="73634"/>
                  </a:lnTo>
                  <a:lnTo>
                    <a:pt x="1246136" y="89636"/>
                  </a:lnTo>
                  <a:lnTo>
                    <a:pt x="1203464" y="107099"/>
                  </a:lnTo>
                  <a:lnTo>
                    <a:pt x="1161567" y="125971"/>
                  </a:lnTo>
                  <a:lnTo>
                    <a:pt x="1120457" y="146253"/>
                  </a:lnTo>
                  <a:lnTo>
                    <a:pt x="1080185" y="167894"/>
                  </a:lnTo>
                  <a:lnTo>
                    <a:pt x="1040765" y="190868"/>
                  </a:lnTo>
                  <a:lnTo>
                    <a:pt x="1002233" y="215150"/>
                  </a:lnTo>
                  <a:lnTo>
                    <a:pt x="964615" y="240715"/>
                  </a:lnTo>
                  <a:lnTo>
                    <a:pt x="927950" y="267512"/>
                  </a:lnTo>
                  <a:lnTo>
                    <a:pt x="892251" y="295541"/>
                  </a:lnTo>
                  <a:lnTo>
                    <a:pt x="857567" y="324739"/>
                  </a:lnTo>
                  <a:lnTo>
                    <a:pt x="823912" y="355104"/>
                  </a:lnTo>
                  <a:lnTo>
                    <a:pt x="800531" y="377698"/>
                  </a:lnTo>
                  <a:lnTo>
                    <a:pt x="645160" y="246303"/>
                  </a:lnTo>
                  <a:lnTo>
                    <a:pt x="609612" y="212572"/>
                  </a:lnTo>
                  <a:lnTo>
                    <a:pt x="606793" y="209791"/>
                  </a:lnTo>
                  <a:lnTo>
                    <a:pt x="601573" y="204647"/>
                  </a:lnTo>
                  <a:lnTo>
                    <a:pt x="569112" y="172669"/>
                  </a:lnTo>
                  <a:lnTo>
                    <a:pt x="526046" y="136664"/>
                  </a:lnTo>
                  <a:lnTo>
                    <a:pt x="482765" y="114630"/>
                  </a:lnTo>
                  <a:lnTo>
                    <a:pt x="432282" y="107099"/>
                  </a:lnTo>
                  <a:lnTo>
                    <a:pt x="377456" y="107302"/>
                  </a:lnTo>
                  <a:lnTo>
                    <a:pt x="322364" y="110756"/>
                  </a:lnTo>
                  <a:lnTo>
                    <a:pt x="271056" y="112903"/>
                  </a:lnTo>
                  <a:lnTo>
                    <a:pt x="46875" y="112903"/>
                  </a:lnTo>
                  <a:lnTo>
                    <a:pt x="11709" y="128041"/>
                  </a:lnTo>
                  <a:lnTo>
                    <a:pt x="0" y="161340"/>
                  </a:lnTo>
                  <a:lnTo>
                    <a:pt x="11709" y="194652"/>
                  </a:lnTo>
                  <a:lnTo>
                    <a:pt x="46875" y="209791"/>
                  </a:lnTo>
                  <a:lnTo>
                    <a:pt x="451192" y="209791"/>
                  </a:lnTo>
                  <a:lnTo>
                    <a:pt x="472224" y="226517"/>
                  </a:lnTo>
                  <a:lnTo>
                    <a:pt x="733983" y="447840"/>
                  </a:lnTo>
                  <a:lnTo>
                    <a:pt x="729488" y="452818"/>
                  </a:lnTo>
                  <a:lnTo>
                    <a:pt x="700278" y="487502"/>
                  </a:lnTo>
                  <a:lnTo>
                    <a:pt x="672261" y="523201"/>
                  </a:lnTo>
                  <a:lnTo>
                    <a:pt x="645464" y="559866"/>
                  </a:lnTo>
                  <a:lnTo>
                    <a:pt x="619899" y="597484"/>
                  </a:lnTo>
                  <a:lnTo>
                    <a:pt x="595617" y="636016"/>
                  </a:lnTo>
                  <a:lnTo>
                    <a:pt x="572643" y="675436"/>
                  </a:lnTo>
                  <a:lnTo>
                    <a:pt x="551002" y="715721"/>
                  </a:lnTo>
                  <a:lnTo>
                    <a:pt x="530733" y="756831"/>
                  </a:lnTo>
                  <a:lnTo>
                    <a:pt x="511848" y="798728"/>
                  </a:lnTo>
                  <a:lnTo>
                    <a:pt x="494385" y="841400"/>
                  </a:lnTo>
                  <a:lnTo>
                    <a:pt x="478383" y="884809"/>
                  </a:lnTo>
                  <a:lnTo>
                    <a:pt x="463867" y="928928"/>
                  </a:lnTo>
                  <a:lnTo>
                    <a:pt x="450862" y="973721"/>
                  </a:lnTo>
                  <a:lnTo>
                    <a:pt x="439407" y="1019162"/>
                  </a:lnTo>
                  <a:lnTo>
                    <a:pt x="429526" y="1065225"/>
                  </a:lnTo>
                  <a:lnTo>
                    <a:pt x="421246" y="1111872"/>
                  </a:lnTo>
                  <a:lnTo>
                    <a:pt x="414591" y="1159090"/>
                  </a:lnTo>
                  <a:lnTo>
                    <a:pt x="409613" y="1206830"/>
                  </a:lnTo>
                  <a:lnTo>
                    <a:pt x="406323" y="1255064"/>
                  </a:lnTo>
                  <a:lnTo>
                    <a:pt x="404761" y="1303769"/>
                  </a:lnTo>
                  <a:lnTo>
                    <a:pt x="413829" y="1338478"/>
                  </a:lnTo>
                  <a:lnTo>
                    <a:pt x="437451" y="1359281"/>
                  </a:lnTo>
                  <a:lnTo>
                    <a:pt x="468464" y="1366215"/>
                  </a:lnTo>
                  <a:lnTo>
                    <a:pt x="499656" y="1359268"/>
                  </a:lnTo>
                  <a:lnTo>
                    <a:pt x="523875" y="1338440"/>
                  </a:lnTo>
                  <a:lnTo>
                    <a:pt x="533946" y="1303769"/>
                  </a:lnTo>
                  <a:lnTo>
                    <a:pt x="535584" y="1255483"/>
                  </a:lnTo>
                  <a:lnTo>
                    <a:pt x="539089" y="1207706"/>
                  </a:lnTo>
                  <a:lnTo>
                    <a:pt x="544449" y="1160500"/>
                  </a:lnTo>
                  <a:lnTo>
                    <a:pt x="551599" y="1113878"/>
                  </a:lnTo>
                  <a:lnTo>
                    <a:pt x="560514" y="1067879"/>
                  </a:lnTo>
                  <a:lnTo>
                    <a:pt x="571157" y="1022540"/>
                  </a:lnTo>
                  <a:lnTo>
                    <a:pt x="583501" y="977900"/>
                  </a:lnTo>
                  <a:lnTo>
                    <a:pt x="597509" y="933996"/>
                  </a:lnTo>
                  <a:lnTo>
                    <a:pt x="613130" y="890854"/>
                  </a:lnTo>
                  <a:lnTo>
                    <a:pt x="630351" y="848525"/>
                  </a:lnTo>
                  <a:lnTo>
                    <a:pt x="649122" y="807034"/>
                  </a:lnTo>
                  <a:lnTo>
                    <a:pt x="669404" y="766406"/>
                  </a:lnTo>
                  <a:lnTo>
                    <a:pt x="691172" y="726706"/>
                  </a:lnTo>
                  <a:lnTo>
                    <a:pt x="714375" y="687946"/>
                  </a:lnTo>
                  <a:lnTo>
                    <a:pt x="739000" y="650163"/>
                  </a:lnTo>
                  <a:lnTo>
                    <a:pt x="764997" y="613397"/>
                  </a:lnTo>
                  <a:lnTo>
                    <a:pt x="792327" y="577697"/>
                  </a:lnTo>
                  <a:lnTo>
                    <a:pt x="820966" y="543077"/>
                  </a:lnTo>
                  <a:lnTo>
                    <a:pt x="850874" y="509587"/>
                  </a:lnTo>
                  <a:lnTo>
                    <a:pt x="882002" y="477253"/>
                  </a:lnTo>
                  <a:lnTo>
                    <a:pt x="914336" y="446112"/>
                  </a:lnTo>
                  <a:lnTo>
                    <a:pt x="947826" y="416204"/>
                  </a:lnTo>
                  <a:lnTo>
                    <a:pt x="982446" y="387565"/>
                  </a:lnTo>
                  <a:lnTo>
                    <a:pt x="1018159" y="360235"/>
                  </a:lnTo>
                  <a:lnTo>
                    <a:pt x="1054912" y="334238"/>
                  </a:lnTo>
                  <a:lnTo>
                    <a:pt x="1092695" y="309613"/>
                  </a:lnTo>
                  <a:lnTo>
                    <a:pt x="1131455" y="286410"/>
                  </a:lnTo>
                  <a:lnTo>
                    <a:pt x="1171155" y="264642"/>
                  </a:lnTo>
                  <a:lnTo>
                    <a:pt x="1211770" y="244360"/>
                  </a:lnTo>
                  <a:lnTo>
                    <a:pt x="1253274" y="225590"/>
                  </a:lnTo>
                  <a:lnTo>
                    <a:pt x="1295603" y="208368"/>
                  </a:lnTo>
                  <a:lnTo>
                    <a:pt x="1338745" y="192747"/>
                  </a:lnTo>
                  <a:lnTo>
                    <a:pt x="1382649" y="178739"/>
                  </a:lnTo>
                  <a:lnTo>
                    <a:pt x="1427276" y="166395"/>
                  </a:lnTo>
                  <a:lnTo>
                    <a:pt x="1472615" y="155752"/>
                  </a:lnTo>
                  <a:lnTo>
                    <a:pt x="1518615" y="146837"/>
                  </a:lnTo>
                  <a:lnTo>
                    <a:pt x="1565236" y="139687"/>
                  </a:lnTo>
                  <a:lnTo>
                    <a:pt x="1612442" y="134327"/>
                  </a:lnTo>
                  <a:lnTo>
                    <a:pt x="1660220" y="130822"/>
                  </a:lnTo>
                  <a:lnTo>
                    <a:pt x="1708505" y="129184"/>
                  </a:lnTo>
                  <a:lnTo>
                    <a:pt x="1743189" y="119126"/>
                  </a:lnTo>
                  <a:lnTo>
                    <a:pt x="1764017" y="94894"/>
                  </a:lnTo>
                  <a:lnTo>
                    <a:pt x="1770964" y="63703"/>
                  </a:lnTo>
                  <a:close/>
                </a:path>
                <a:path w="3273425" h="2580640">
                  <a:moveTo>
                    <a:pt x="1981250" y="2522766"/>
                  </a:moveTo>
                  <a:lnTo>
                    <a:pt x="1979739" y="2491702"/>
                  </a:lnTo>
                  <a:lnTo>
                    <a:pt x="1964575" y="2462796"/>
                  </a:lnTo>
                  <a:lnTo>
                    <a:pt x="1937753" y="2442959"/>
                  </a:lnTo>
                  <a:lnTo>
                    <a:pt x="1901228" y="2439098"/>
                  </a:lnTo>
                  <a:lnTo>
                    <a:pt x="1853133" y="2445702"/>
                  </a:lnTo>
                  <a:lnTo>
                    <a:pt x="1805165" y="2450338"/>
                  </a:lnTo>
                  <a:lnTo>
                    <a:pt x="1757362" y="2453005"/>
                  </a:lnTo>
                  <a:lnTo>
                    <a:pt x="1709775" y="2453741"/>
                  </a:lnTo>
                  <a:lnTo>
                    <a:pt x="1662442" y="2452573"/>
                  </a:lnTo>
                  <a:lnTo>
                    <a:pt x="1615427" y="2449538"/>
                  </a:lnTo>
                  <a:lnTo>
                    <a:pt x="1568767" y="2444648"/>
                  </a:lnTo>
                  <a:lnTo>
                    <a:pt x="1522514" y="2437942"/>
                  </a:lnTo>
                  <a:lnTo>
                    <a:pt x="1476705" y="2429433"/>
                  </a:lnTo>
                  <a:lnTo>
                    <a:pt x="1431404" y="2419172"/>
                  </a:lnTo>
                  <a:lnTo>
                    <a:pt x="1386636" y="2407183"/>
                  </a:lnTo>
                  <a:lnTo>
                    <a:pt x="1342478" y="2393467"/>
                  </a:lnTo>
                  <a:lnTo>
                    <a:pt x="1298943" y="2378087"/>
                  </a:lnTo>
                  <a:lnTo>
                    <a:pt x="1256106" y="2361057"/>
                  </a:lnTo>
                  <a:lnTo>
                    <a:pt x="1213993" y="2342388"/>
                  </a:lnTo>
                  <a:lnTo>
                    <a:pt x="1172667" y="2322144"/>
                  </a:lnTo>
                  <a:lnTo>
                    <a:pt x="1132166" y="2300313"/>
                  </a:lnTo>
                  <a:lnTo>
                    <a:pt x="1092542" y="2276957"/>
                  </a:lnTo>
                  <a:lnTo>
                    <a:pt x="1053846" y="2252078"/>
                  </a:lnTo>
                  <a:lnTo>
                    <a:pt x="1016114" y="2225725"/>
                  </a:lnTo>
                  <a:lnTo>
                    <a:pt x="979411" y="2197912"/>
                  </a:lnTo>
                  <a:lnTo>
                    <a:pt x="943762" y="2168664"/>
                  </a:lnTo>
                  <a:lnTo>
                    <a:pt x="909218" y="2138019"/>
                  </a:lnTo>
                  <a:lnTo>
                    <a:pt x="875842" y="2106003"/>
                  </a:lnTo>
                  <a:lnTo>
                    <a:pt x="843673" y="2072652"/>
                  </a:lnTo>
                  <a:lnTo>
                    <a:pt x="812761" y="2037981"/>
                  </a:lnTo>
                  <a:lnTo>
                    <a:pt x="783145" y="2002015"/>
                  </a:lnTo>
                  <a:lnTo>
                    <a:pt x="754875" y="1964791"/>
                  </a:lnTo>
                  <a:lnTo>
                    <a:pt x="728002" y="1926336"/>
                  </a:lnTo>
                  <a:lnTo>
                    <a:pt x="702564" y="1886673"/>
                  </a:lnTo>
                  <a:lnTo>
                    <a:pt x="678624" y="1845843"/>
                  </a:lnTo>
                  <a:lnTo>
                    <a:pt x="656209" y="1803857"/>
                  </a:lnTo>
                  <a:lnTo>
                    <a:pt x="635393" y="1760753"/>
                  </a:lnTo>
                  <a:lnTo>
                    <a:pt x="616204" y="1716557"/>
                  </a:lnTo>
                  <a:lnTo>
                    <a:pt x="598690" y="1671294"/>
                  </a:lnTo>
                  <a:lnTo>
                    <a:pt x="577659" y="1641436"/>
                  </a:lnTo>
                  <a:lnTo>
                    <a:pt x="547484" y="1628267"/>
                  </a:lnTo>
                  <a:lnTo>
                    <a:pt x="515099" y="1629943"/>
                  </a:lnTo>
                  <a:lnTo>
                    <a:pt x="487438" y="1644624"/>
                  </a:lnTo>
                  <a:lnTo>
                    <a:pt x="471474" y="1670469"/>
                  </a:lnTo>
                  <a:lnTo>
                    <a:pt x="474129" y="1705660"/>
                  </a:lnTo>
                  <a:lnTo>
                    <a:pt x="491832" y="1751736"/>
                  </a:lnTo>
                  <a:lnTo>
                    <a:pt x="511022" y="1796808"/>
                  </a:lnTo>
                  <a:lnTo>
                    <a:pt x="531660" y="1840839"/>
                  </a:lnTo>
                  <a:lnTo>
                    <a:pt x="553707" y="1883803"/>
                  </a:lnTo>
                  <a:lnTo>
                    <a:pt x="577138" y="1925701"/>
                  </a:lnTo>
                  <a:lnTo>
                    <a:pt x="601903" y="1966493"/>
                  </a:lnTo>
                  <a:lnTo>
                    <a:pt x="627976" y="2006168"/>
                  </a:lnTo>
                  <a:lnTo>
                    <a:pt x="655320" y="2044712"/>
                  </a:lnTo>
                  <a:lnTo>
                    <a:pt x="683895" y="2082088"/>
                  </a:lnTo>
                  <a:lnTo>
                    <a:pt x="713663" y="2118283"/>
                  </a:lnTo>
                  <a:lnTo>
                    <a:pt x="744588" y="2153285"/>
                  </a:lnTo>
                  <a:lnTo>
                    <a:pt x="776643" y="2187054"/>
                  </a:lnTo>
                  <a:lnTo>
                    <a:pt x="809790" y="2219591"/>
                  </a:lnTo>
                  <a:lnTo>
                    <a:pt x="816521" y="2225764"/>
                  </a:lnTo>
                  <a:lnTo>
                    <a:pt x="643788" y="2384945"/>
                  </a:lnTo>
                  <a:lnTo>
                    <a:pt x="636231" y="2393886"/>
                  </a:lnTo>
                  <a:lnTo>
                    <a:pt x="209651" y="2393886"/>
                  </a:lnTo>
                  <a:lnTo>
                    <a:pt x="174498" y="2409025"/>
                  </a:lnTo>
                  <a:lnTo>
                    <a:pt x="162788" y="2442324"/>
                  </a:lnTo>
                  <a:lnTo>
                    <a:pt x="174498" y="2475636"/>
                  </a:lnTo>
                  <a:lnTo>
                    <a:pt x="209651" y="2490774"/>
                  </a:lnTo>
                  <a:lnTo>
                    <a:pt x="645502" y="2490774"/>
                  </a:lnTo>
                  <a:lnTo>
                    <a:pt x="677138" y="2482634"/>
                  </a:lnTo>
                  <a:lnTo>
                    <a:pt x="705777" y="2462657"/>
                  </a:lnTo>
                  <a:lnTo>
                    <a:pt x="731685" y="2437549"/>
                  </a:lnTo>
                  <a:lnTo>
                    <a:pt x="755154" y="2413965"/>
                  </a:lnTo>
                  <a:lnTo>
                    <a:pt x="765022" y="2404859"/>
                  </a:lnTo>
                  <a:lnTo>
                    <a:pt x="776935" y="2393886"/>
                  </a:lnTo>
                  <a:lnTo>
                    <a:pt x="890155" y="2289568"/>
                  </a:lnTo>
                  <a:lnTo>
                    <a:pt x="915390" y="2309571"/>
                  </a:lnTo>
                  <a:lnTo>
                    <a:pt x="952525" y="2336939"/>
                  </a:lnTo>
                  <a:lnTo>
                    <a:pt x="990561" y="2362974"/>
                  </a:lnTo>
                  <a:lnTo>
                    <a:pt x="1029487" y="2387638"/>
                  </a:lnTo>
                  <a:lnTo>
                    <a:pt x="1069238" y="2410930"/>
                  </a:lnTo>
                  <a:lnTo>
                    <a:pt x="1109789" y="2432812"/>
                  </a:lnTo>
                  <a:lnTo>
                    <a:pt x="1151102" y="2453271"/>
                  </a:lnTo>
                  <a:lnTo>
                    <a:pt x="1193152" y="2472283"/>
                  </a:lnTo>
                  <a:lnTo>
                    <a:pt x="1235887" y="2489835"/>
                  </a:lnTo>
                  <a:lnTo>
                    <a:pt x="1279283" y="2505913"/>
                  </a:lnTo>
                  <a:lnTo>
                    <a:pt x="1323301" y="2520467"/>
                  </a:lnTo>
                  <a:lnTo>
                    <a:pt x="1367904" y="2533510"/>
                  </a:lnTo>
                  <a:lnTo>
                    <a:pt x="1413052" y="2545003"/>
                  </a:lnTo>
                  <a:lnTo>
                    <a:pt x="1458709" y="2554935"/>
                  </a:lnTo>
                  <a:lnTo>
                    <a:pt x="1504848" y="2563279"/>
                  </a:lnTo>
                  <a:lnTo>
                    <a:pt x="1551419" y="2570022"/>
                  </a:lnTo>
                  <a:lnTo>
                    <a:pt x="1598409" y="2575141"/>
                  </a:lnTo>
                  <a:lnTo>
                    <a:pt x="1645754" y="2578608"/>
                  </a:lnTo>
                  <a:lnTo>
                    <a:pt x="1693430" y="2580398"/>
                  </a:lnTo>
                  <a:lnTo>
                    <a:pt x="1741411" y="2580513"/>
                  </a:lnTo>
                  <a:lnTo>
                    <a:pt x="1789645" y="2578925"/>
                  </a:lnTo>
                  <a:lnTo>
                    <a:pt x="1838109" y="2575598"/>
                  </a:lnTo>
                  <a:lnTo>
                    <a:pt x="1886762" y="2570530"/>
                  </a:lnTo>
                  <a:lnTo>
                    <a:pt x="1935568" y="2563698"/>
                  </a:lnTo>
                  <a:lnTo>
                    <a:pt x="1967191" y="2549067"/>
                  </a:lnTo>
                  <a:lnTo>
                    <a:pt x="1981250" y="2522766"/>
                  </a:lnTo>
                  <a:close/>
                </a:path>
                <a:path w="3273425" h="2580640">
                  <a:moveTo>
                    <a:pt x="3273031" y="2442324"/>
                  </a:moveTo>
                  <a:lnTo>
                    <a:pt x="3261322" y="2409025"/>
                  </a:lnTo>
                  <a:lnTo>
                    <a:pt x="3251644" y="2404859"/>
                  </a:lnTo>
                  <a:lnTo>
                    <a:pt x="3226168" y="2393886"/>
                  </a:lnTo>
                  <a:lnTo>
                    <a:pt x="2799600" y="2393886"/>
                  </a:lnTo>
                  <a:lnTo>
                    <a:pt x="2792044" y="2384945"/>
                  </a:lnTo>
                  <a:lnTo>
                    <a:pt x="2631643" y="2237143"/>
                  </a:lnTo>
                  <a:lnTo>
                    <a:pt x="2679585" y="2188045"/>
                  </a:lnTo>
                  <a:lnTo>
                    <a:pt x="2711539" y="2152015"/>
                  </a:lnTo>
                  <a:lnTo>
                    <a:pt x="2742133" y="2114880"/>
                  </a:lnTo>
                  <a:lnTo>
                    <a:pt x="2771305" y="2076691"/>
                  </a:lnTo>
                  <a:lnTo>
                    <a:pt x="2799067" y="2037473"/>
                  </a:lnTo>
                  <a:lnTo>
                    <a:pt x="2825369" y="1997278"/>
                  </a:lnTo>
                  <a:lnTo>
                    <a:pt x="2850197" y="1956130"/>
                  </a:lnTo>
                  <a:lnTo>
                    <a:pt x="2873527" y="1914093"/>
                  </a:lnTo>
                  <a:lnTo>
                    <a:pt x="2895333" y="1871179"/>
                  </a:lnTo>
                  <a:lnTo>
                    <a:pt x="2915589" y="1827453"/>
                  </a:lnTo>
                  <a:lnTo>
                    <a:pt x="2934284" y="1782953"/>
                  </a:lnTo>
                  <a:lnTo>
                    <a:pt x="2951378" y="1737702"/>
                  </a:lnTo>
                  <a:lnTo>
                    <a:pt x="2966859" y="1691754"/>
                  </a:lnTo>
                  <a:lnTo>
                    <a:pt x="2980690" y="1645145"/>
                  </a:lnTo>
                  <a:lnTo>
                    <a:pt x="2992869" y="1597914"/>
                  </a:lnTo>
                  <a:lnTo>
                    <a:pt x="3003346" y="1550098"/>
                  </a:lnTo>
                  <a:lnTo>
                    <a:pt x="3012109" y="1501749"/>
                  </a:lnTo>
                  <a:lnTo>
                    <a:pt x="3019145" y="1452905"/>
                  </a:lnTo>
                  <a:lnTo>
                    <a:pt x="3024416" y="1403604"/>
                  </a:lnTo>
                  <a:lnTo>
                    <a:pt x="3027896" y="1353870"/>
                  </a:lnTo>
                  <a:lnTo>
                    <a:pt x="3029572" y="1303769"/>
                  </a:lnTo>
                  <a:lnTo>
                    <a:pt x="3020530" y="1269034"/>
                  </a:lnTo>
                  <a:lnTo>
                    <a:pt x="2996920" y="1248219"/>
                  </a:lnTo>
                  <a:lnTo>
                    <a:pt x="2965932" y="1241285"/>
                  </a:lnTo>
                  <a:lnTo>
                    <a:pt x="2934716" y="1248232"/>
                  </a:lnTo>
                  <a:lnTo>
                    <a:pt x="2910484" y="1269072"/>
                  </a:lnTo>
                  <a:lnTo>
                    <a:pt x="2900388" y="1303769"/>
                  </a:lnTo>
                  <a:lnTo>
                    <a:pt x="2898673" y="1352969"/>
                  </a:lnTo>
                  <a:lnTo>
                    <a:pt x="2895054" y="1401673"/>
                  </a:lnTo>
                  <a:lnTo>
                    <a:pt x="2889554" y="1449844"/>
                  </a:lnTo>
                  <a:lnTo>
                    <a:pt x="2882201" y="1497431"/>
                  </a:lnTo>
                  <a:lnTo>
                    <a:pt x="2873019" y="1544408"/>
                  </a:lnTo>
                  <a:lnTo>
                    <a:pt x="2862046" y="1590738"/>
                  </a:lnTo>
                  <a:lnTo>
                    <a:pt x="2849308" y="1636382"/>
                  </a:lnTo>
                  <a:lnTo>
                    <a:pt x="2834817" y="1681289"/>
                  </a:lnTo>
                  <a:lnTo>
                    <a:pt x="2818625" y="1725434"/>
                  </a:lnTo>
                  <a:lnTo>
                    <a:pt x="2800743" y="1768779"/>
                  </a:lnTo>
                  <a:lnTo>
                    <a:pt x="2781211" y="1811274"/>
                  </a:lnTo>
                  <a:lnTo>
                    <a:pt x="2760053" y="1852891"/>
                  </a:lnTo>
                  <a:lnTo>
                    <a:pt x="2737294" y="1893595"/>
                  </a:lnTo>
                  <a:lnTo>
                    <a:pt x="2712961" y="1933333"/>
                  </a:lnTo>
                  <a:lnTo>
                    <a:pt x="2687078" y="1972081"/>
                  </a:lnTo>
                  <a:lnTo>
                    <a:pt x="2659697" y="2009787"/>
                  </a:lnTo>
                  <a:lnTo>
                    <a:pt x="2630817" y="2046427"/>
                  </a:lnTo>
                  <a:lnTo>
                    <a:pt x="2600477" y="2081961"/>
                  </a:lnTo>
                  <a:lnTo>
                    <a:pt x="2568714" y="2116340"/>
                  </a:lnTo>
                  <a:lnTo>
                    <a:pt x="2535555" y="2149525"/>
                  </a:lnTo>
                  <a:lnTo>
                    <a:pt x="2501011" y="2181491"/>
                  </a:lnTo>
                  <a:lnTo>
                    <a:pt x="2465120" y="2212187"/>
                  </a:lnTo>
                  <a:lnTo>
                    <a:pt x="2427922" y="2241588"/>
                  </a:lnTo>
                  <a:lnTo>
                    <a:pt x="2389428" y="2269642"/>
                  </a:lnTo>
                  <a:lnTo>
                    <a:pt x="2349665" y="2296325"/>
                  </a:lnTo>
                  <a:lnTo>
                    <a:pt x="2308682" y="2321585"/>
                  </a:lnTo>
                  <a:lnTo>
                    <a:pt x="2266492" y="2345385"/>
                  </a:lnTo>
                  <a:lnTo>
                    <a:pt x="2223122" y="2367699"/>
                  </a:lnTo>
                  <a:lnTo>
                    <a:pt x="2178608" y="2388476"/>
                  </a:lnTo>
                  <a:lnTo>
                    <a:pt x="2151799" y="2410764"/>
                  </a:lnTo>
                  <a:lnTo>
                    <a:pt x="2144953" y="2439809"/>
                  </a:lnTo>
                  <a:lnTo>
                    <a:pt x="2154402" y="2469426"/>
                  </a:lnTo>
                  <a:lnTo>
                    <a:pt x="2176475" y="2493454"/>
                  </a:lnTo>
                  <a:lnTo>
                    <a:pt x="2207501" y="2505697"/>
                  </a:lnTo>
                  <a:lnTo>
                    <a:pt x="2243810" y="2500007"/>
                  </a:lnTo>
                  <a:lnTo>
                    <a:pt x="2289365" y="2478773"/>
                  </a:lnTo>
                  <a:lnTo>
                    <a:pt x="2333802" y="2455989"/>
                  </a:lnTo>
                  <a:lnTo>
                    <a:pt x="2377097" y="2431707"/>
                  </a:lnTo>
                  <a:lnTo>
                    <a:pt x="2419235" y="2405951"/>
                  </a:lnTo>
                  <a:lnTo>
                    <a:pt x="2460180" y="2378773"/>
                  </a:lnTo>
                  <a:lnTo>
                    <a:pt x="2499918" y="2350211"/>
                  </a:lnTo>
                  <a:lnTo>
                    <a:pt x="2538412" y="2320315"/>
                  </a:lnTo>
                  <a:lnTo>
                    <a:pt x="2559672" y="2302497"/>
                  </a:lnTo>
                  <a:lnTo>
                    <a:pt x="2680665" y="2413965"/>
                  </a:lnTo>
                  <a:lnTo>
                    <a:pt x="2704122" y="2437549"/>
                  </a:lnTo>
                  <a:lnTo>
                    <a:pt x="2730030" y="2462657"/>
                  </a:lnTo>
                  <a:lnTo>
                    <a:pt x="2758656" y="2482634"/>
                  </a:lnTo>
                  <a:lnTo>
                    <a:pt x="2790317" y="2490774"/>
                  </a:lnTo>
                  <a:lnTo>
                    <a:pt x="3226168" y="2490774"/>
                  </a:lnTo>
                  <a:lnTo>
                    <a:pt x="3261322" y="2475636"/>
                  </a:lnTo>
                  <a:lnTo>
                    <a:pt x="3273031" y="2442324"/>
                  </a:lnTo>
                  <a:close/>
                </a:path>
              </a:pathLst>
            </a:custGeom>
            <a:solidFill>
              <a:srgbClr val="ED1C23"/>
            </a:solidFill>
          </p:spPr>
          <p:txBody>
            <a:bodyPr wrap="square" lIns="0" tIns="0" rIns="0" bIns="0" rtlCol="0"/>
            <a:lstStyle/>
            <a:p>
              <a:endParaRPr/>
            </a:p>
          </p:txBody>
        </p:sp>
      </p:grpSp>
      <p:sp>
        <p:nvSpPr>
          <p:cNvPr id="15" name="object 15"/>
          <p:cNvSpPr txBox="1">
            <a:spLocks noGrp="1"/>
          </p:cNvSpPr>
          <p:nvPr>
            <p:ph type="title"/>
          </p:nvPr>
        </p:nvSpPr>
        <p:spPr>
          <a:xfrm>
            <a:off x="4686360" y="3456193"/>
            <a:ext cx="1535430" cy="939800"/>
          </a:xfrm>
          <a:prstGeom prst="rect">
            <a:avLst/>
          </a:prstGeom>
        </p:spPr>
        <p:txBody>
          <a:bodyPr vert="horz" wrap="square" lIns="0" tIns="12700" rIns="0" bIns="0" rtlCol="0">
            <a:spAutoFit/>
          </a:bodyPr>
          <a:lstStyle/>
          <a:p>
            <a:pPr marL="68580" marR="5080" indent="-56515">
              <a:lnSpc>
                <a:spcPct val="100000"/>
              </a:lnSpc>
              <a:spcBef>
                <a:spcPts val="100"/>
              </a:spcBef>
            </a:pPr>
            <a:r>
              <a:rPr dirty="0"/>
              <a:t>İhmal</a:t>
            </a:r>
            <a:r>
              <a:rPr spc="-190" dirty="0"/>
              <a:t> </a:t>
            </a:r>
            <a:r>
              <a:rPr spc="-25" dirty="0"/>
              <a:t>ve </a:t>
            </a:r>
            <a:r>
              <a:rPr spc="-10" dirty="0"/>
              <a:t>istismar</a:t>
            </a:r>
          </a:p>
        </p:txBody>
      </p:sp>
      <p:sp>
        <p:nvSpPr>
          <p:cNvPr id="16" name="object 16"/>
          <p:cNvSpPr txBox="1"/>
          <p:nvPr/>
        </p:nvSpPr>
        <p:spPr>
          <a:xfrm>
            <a:off x="1667464" y="4616493"/>
            <a:ext cx="2001520" cy="939800"/>
          </a:xfrm>
          <a:prstGeom prst="rect">
            <a:avLst/>
          </a:prstGeom>
        </p:spPr>
        <p:txBody>
          <a:bodyPr vert="horz" wrap="square" lIns="0" tIns="12700" rIns="0" bIns="0" rtlCol="0">
            <a:spAutoFit/>
          </a:bodyPr>
          <a:lstStyle/>
          <a:p>
            <a:pPr marL="12700" marR="5080" indent="363220" algn="just">
              <a:lnSpc>
                <a:spcPct val="100000"/>
              </a:lnSpc>
              <a:spcBef>
                <a:spcPts val="100"/>
              </a:spcBef>
            </a:pPr>
            <a:r>
              <a:rPr sz="1500" b="1" spc="-10" dirty="0">
                <a:solidFill>
                  <a:srgbClr val="231F20"/>
                </a:solidFill>
                <a:latin typeface="Arial"/>
                <a:cs typeface="Arial"/>
              </a:rPr>
              <a:t>Anne/baba/bakım </a:t>
            </a:r>
            <a:r>
              <a:rPr sz="1500" b="1" dirty="0">
                <a:solidFill>
                  <a:srgbClr val="231F20"/>
                </a:solidFill>
                <a:latin typeface="Arial"/>
                <a:cs typeface="Arial"/>
              </a:rPr>
              <a:t>verici</a:t>
            </a:r>
            <a:r>
              <a:rPr sz="1500" b="1" spc="-35" dirty="0">
                <a:solidFill>
                  <a:srgbClr val="231F20"/>
                </a:solidFill>
                <a:latin typeface="Arial"/>
                <a:cs typeface="Arial"/>
              </a:rPr>
              <a:t> </a:t>
            </a:r>
            <a:r>
              <a:rPr sz="1500" b="1" dirty="0">
                <a:solidFill>
                  <a:srgbClr val="231F20"/>
                </a:solidFill>
                <a:latin typeface="Arial"/>
                <a:cs typeface="Arial"/>
              </a:rPr>
              <a:t>ya</a:t>
            </a:r>
            <a:r>
              <a:rPr sz="1500" b="1" spc="-30" dirty="0">
                <a:solidFill>
                  <a:srgbClr val="231F20"/>
                </a:solidFill>
                <a:latin typeface="Arial"/>
                <a:cs typeface="Arial"/>
              </a:rPr>
              <a:t> </a:t>
            </a:r>
            <a:r>
              <a:rPr sz="1500" b="1" dirty="0">
                <a:solidFill>
                  <a:srgbClr val="231F20"/>
                </a:solidFill>
                <a:latin typeface="Arial"/>
                <a:cs typeface="Arial"/>
              </a:rPr>
              <a:t>da</a:t>
            </a:r>
            <a:r>
              <a:rPr sz="1500" b="1" spc="-30" dirty="0">
                <a:solidFill>
                  <a:srgbClr val="231F20"/>
                </a:solidFill>
                <a:latin typeface="Arial"/>
                <a:cs typeface="Arial"/>
              </a:rPr>
              <a:t> </a:t>
            </a:r>
            <a:r>
              <a:rPr sz="1500" b="1" spc="-10" dirty="0">
                <a:solidFill>
                  <a:srgbClr val="231F20"/>
                </a:solidFill>
                <a:latin typeface="Arial"/>
                <a:cs typeface="Arial"/>
              </a:rPr>
              <a:t>herhangi </a:t>
            </a:r>
            <a:r>
              <a:rPr sz="1500" b="1" dirty="0">
                <a:solidFill>
                  <a:srgbClr val="231F20"/>
                </a:solidFill>
                <a:latin typeface="Arial"/>
                <a:cs typeface="Arial"/>
              </a:rPr>
              <a:t>bir</a:t>
            </a:r>
            <a:r>
              <a:rPr sz="1500" b="1" spc="-10" dirty="0">
                <a:solidFill>
                  <a:srgbClr val="231F20"/>
                </a:solidFill>
                <a:latin typeface="Arial"/>
                <a:cs typeface="Arial"/>
              </a:rPr>
              <a:t> yetişkin tarafından</a:t>
            </a:r>
            <a:endParaRPr sz="1500">
              <a:latin typeface="Arial"/>
              <a:cs typeface="Arial"/>
            </a:endParaRPr>
          </a:p>
          <a:p>
            <a:pPr marR="5080" algn="r">
              <a:lnSpc>
                <a:spcPct val="100000"/>
              </a:lnSpc>
            </a:pPr>
            <a:r>
              <a:rPr sz="1500" b="1" spc="-10" dirty="0">
                <a:solidFill>
                  <a:srgbClr val="231F20"/>
                </a:solidFill>
                <a:latin typeface="Arial"/>
                <a:cs typeface="Arial"/>
              </a:rPr>
              <a:t>yapılan</a:t>
            </a:r>
            <a:endParaRPr sz="1500">
              <a:latin typeface="Arial"/>
              <a:cs typeface="Arial"/>
            </a:endParaRPr>
          </a:p>
        </p:txBody>
      </p:sp>
      <p:sp>
        <p:nvSpPr>
          <p:cNvPr id="17" name="object 17"/>
          <p:cNvSpPr txBox="1"/>
          <p:nvPr/>
        </p:nvSpPr>
        <p:spPr>
          <a:xfrm>
            <a:off x="2700464" y="2401793"/>
            <a:ext cx="942975" cy="711200"/>
          </a:xfrm>
          <a:prstGeom prst="rect">
            <a:avLst/>
          </a:prstGeom>
        </p:spPr>
        <p:txBody>
          <a:bodyPr vert="horz" wrap="square" lIns="0" tIns="12700" rIns="0" bIns="0" rtlCol="0">
            <a:spAutoFit/>
          </a:bodyPr>
          <a:lstStyle/>
          <a:p>
            <a:pPr marL="12700" marR="5080" indent="130810" algn="just">
              <a:lnSpc>
                <a:spcPct val="100000"/>
              </a:lnSpc>
              <a:spcBef>
                <a:spcPts val="100"/>
              </a:spcBef>
            </a:pPr>
            <a:r>
              <a:rPr sz="1500" b="1" spc="-55" dirty="0">
                <a:solidFill>
                  <a:srgbClr val="231F20"/>
                </a:solidFill>
                <a:latin typeface="Arial"/>
                <a:cs typeface="Arial"/>
              </a:rPr>
              <a:t>Çocuğun </a:t>
            </a:r>
            <a:r>
              <a:rPr sz="1500" b="1" spc="-10" dirty="0">
                <a:solidFill>
                  <a:srgbClr val="231F20"/>
                </a:solidFill>
                <a:latin typeface="Arial"/>
                <a:cs typeface="Arial"/>
              </a:rPr>
              <a:t>gelişimini zedeleyen</a:t>
            </a:r>
            <a:endParaRPr sz="1500">
              <a:latin typeface="Arial"/>
              <a:cs typeface="Arial"/>
            </a:endParaRPr>
          </a:p>
        </p:txBody>
      </p:sp>
      <p:sp>
        <p:nvSpPr>
          <p:cNvPr id="18" name="object 18"/>
          <p:cNvSpPr txBox="1"/>
          <p:nvPr/>
        </p:nvSpPr>
        <p:spPr>
          <a:xfrm>
            <a:off x="7239999" y="4616493"/>
            <a:ext cx="2231390" cy="939800"/>
          </a:xfrm>
          <a:prstGeom prst="rect">
            <a:avLst/>
          </a:prstGeom>
        </p:spPr>
        <p:txBody>
          <a:bodyPr vert="horz" wrap="square" lIns="0" tIns="12700" rIns="0" bIns="0" rtlCol="0">
            <a:spAutoFit/>
          </a:bodyPr>
          <a:lstStyle/>
          <a:p>
            <a:pPr marL="12700" marR="5080" algn="just">
              <a:lnSpc>
                <a:spcPct val="100000"/>
              </a:lnSpc>
              <a:spcBef>
                <a:spcPts val="100"/>
              </a:spcBef>
            </a:pPr>
            <a:r>
              <a:rPr sz="1500" b="1" spc="-55" dirty="0">
                <a:solidFill>
                  <a:srgbClr val="231F20"/>
                </a:solidFill>
                <a:latin typeface="Arial"/>
                <a:cs typeface="Arial"/>
              </a:rPr>
              <a:t>Toplumsal</a:t>
            </a:r>
            <a:r>
              <a:rPr sz="1500" b="1" spc="-50" dirty="0">
                <a:solidFill>
                  <a:srgbClr val="231F20"/>
                </a:solidFill>
                <a:latin typeface="Arial"/>
                <a:cs typeface="Arial"/>
              </a:rPr>
              <a:t> </a:t>
            </a:r>
            <a:r>
              <a:rPr sz="1500" b="1" spc="-10" dirty="0">
                <a:solidFill>
                  <a:srgbClr val="231F20"/>
                </a:solidFill>
                <a:latin typeface="Arial"/>
                <a:cs typeface="Arial"/>
              </a:rPr>
              <a:t>ahlak</a:t>
            </a:r>
            <a:r>
              <a:rPr sz="1500" b="1" spc="-65" dirty="0">
                <a:solidFill>
                  <a:srgbClr val="231F20"/>
                </a:solidFill>
                <a:latin typeface="Arial"/>
                <a:cs typeface="Arial"/>
              </a:rPr>
              <a:t> </a:t>
            </a:r>
            <a:r>
              <a:rPr sz="1500" b="1" spc="-10" dirty="0">
                <a:solidFill>
                  <a:srgbClr val="231F20"/>
                </a:solidFill>
                <a:latin typeface="Arial"/>
                <a:cs typeface="Arial"/>
              </a:rPr>
              <a:t>kuralları </a:t>
            </a:r>
            <a:r>
              <a:rPr sz="1500" b="1" dirty="0">
                <a:solidFill>
                  <a:srgbClr val="231F20"/>
                </a:solidFill>
                <a:latin typeface="Arial"/>
                <a:cs typeface="Arial"/>
              </a:rPr>
              <a:t>tarafından</a:t>
            </a:r>
            <a:r>
              <a:rPr sz="1500" b="1" spc="-60" dirty="0">
                <a:solidFill>
                  <a:srgbClr val="231F20"/>
                </a:solidFill>
                <a:latin typeface="Arial"/>
                <a:cs typeface="Arial"/>
              </a:rPr>
              <a:t> </a:t>
            </a:r>
            <a:r>
              <a:rPr sz="1500" b="1" spc="-35" dirty="0">
                <a:solidFill>
                  <a:srgbClr val="231F20"/>
                </a:solidFill>
                <a:latin typeface="Arial"/>
                <a:cs typeface="Arial"/>
              </a:rPr>
              <a:t>yanlış</a:t>
            </a:r>
            <a:r>
              <a:rPr sz="1500" b="1" spc="-55" dirty="0">
                <a:solidFill>
                  <a:srgbClr val="231F20"/>
                </a:solidFill>
                <a:latin typeface="Arial"/>
                <a:cs typeface="Arial"/>
              </a:rPr>
              <a:t> </a:t>
            </a:r>
            <a:r>
              <a:rPr sz="1500" b="1" spc="-10" dirty="0">
                <a:solidFill>
                  <a:srgbClr val="231F20"/>
                </a:solidFill>
                <a:latin typeface="Arial"/>
                <a:cs typeface="Arial"/>
              </a:rPr>
              <a:t>olduğu </a:t>
            </a:r>
            <a:r>
              <a:rPr sz="1500" b="1" dirty="0">
                <a:solidFill>
                  <a:srgbClr val="231F20"/>
                </a:solidFill>
                <a:latin typeface="Arial"/>
                <a:cs typeface="Arial"/>
              </a:rPr>
              <a:t>kabul</a:t>
            </a:r>
            <a:r>
              <a:rPr sz="1500" b="1" spc="-65" dirty="0">
                <a:solidFill>
                  <a:srgbClr val="231F20"/>
                </a:solidFill>
                <a:latin typeface="Arial"/>
                <a:cs typeface="Arial"/>
              </a:rPr>
              <a:t> </a:t>
            </a:r>
            <a:r>
              <a:rPr sz="1500" b="1" spc="-20" dirty="0">
                <a:solidFill>
                  <a:srgbClr val="231F20"/>
                </a:solidFill>
                <a:latin typeface="Arial"/>
                <a:cs typeface="Arial"/>
              </a:rPr>
              <a:t>edilmiş</a:t>
            </a:r>
            <a:r>
              <a:rPr sz="1500" b="1" spc="-65" dirty="0">
                <a:solidFill>
                  <a:srgbClr val="231F20"/>
                </a:solidFill>
                <a:latin typeface="Arial"/>
                <a:cs typeface="Arial"/>
              </a:rPr>
              <a:t> </a:t>
            </a:r>
            <a:r>
              <a:rPr sz="1500" b="1" dirty="0">
                <a:solidFill>
                  <a:srgbClr val="231F20"/>
                </a:solidFill>
                <a:latin typeface="Arial"/>
                <a:cs typeface="Arial"/>
              </a:rPr>
              <a:t>olan</a:t>
            </a:r>
            <a:r>
              <a:rPr sz="1500" b="1" spc="-65" dirty="0">
                <a:solidFill>
                  <a:srgbClr val="231F20"/>
                </a:solidFill>
                <a:latin typeface="Arial"/>
                <a:cs typeface="Arial"/>
              </a:rPr>
              <a:t> </a:t>
            </a:r>
            <a:r>
              <a:rPr sz="1500" b="1" spc="-10" dirty="0">
                <a:solidFill>
                  <a:srgbClr val="231F20"/>
                </a:solidFill>
                <a:latin typeface="Arial"/>
                <a:cs typeface="Arial"/>
              </a:rPr>
              <a:t>eylem </a:t>
            </a:r>
            <a:r>
              <a:rPr sz="1500" b="1" dirty="0">
                <a:solidFill>
                  <a:srgbClr val="231F20"/>
                </a:solidFill>
                <a:latin typeface="Arial"/>
                <a:cs typeface="Arial"/>
              </a:rPr>
              <a:t>ya</a:t>
            </a:r>
            <a:r>
              <a:rPr sz="1500" b="1" spc="-5" dirty="0">
                <a:solidFill>
                  <a:srgbClr val="231F20"/>
                </a:solidFill>
                <a:latin typeface="Arial"/>
                <a:cs typeface="Arial"/>
              </a:rPr>
              <a:t> </a:t>
            </a:r>
            <a:r>
              <a:rPr sz="1500" b="1" dirty="0">
                <a:solidFill>
                  <a:srgbClr val="231F20"/>
                </a:solidFill>
                <a:latin typeface="Arial"/>
                <a:cs typeface="Arial"/>
              </a:rPr>
              <a:t>da </a:t>
            </a:r>
            <a:r>
              <a:rPr sz="1500" b="1" spc="-10" dirty="0">
                <a:solidFill>
                  <a:srgbClr val="231F20"/>
                </a:solidFill>
                <a:latin typeface="Arial"/>
                <a:cs typeface="Arial"/>
              </a:rPr>
              <a:t>eylemsizlikler</a:t>
            </a:r>
            <a:endParaRPr sz="1500">
              <a:latin typeface="Arial"/>
              <a:cs typeface="Arial"/>
            </a:endParaRPr>
          </a:p>
        </p:txBody>
      </p:sp>
      <p:sp>
        <p:nvSpPr>
          <p:cNvPr id="21" name="object 19"/>
          <p:cNvSpPr txBox="1">
            <a:spLocks noGrp="1"/>
          </p:cNvSpPr>
          <p:nvPr>
            <p:ph type="ftr" sz="quarter" idx="5"/>
          </p:nvPr>
        </p:nvSpPr>
        <p:spPr>
          <a:xfrm>
            <a:off x="4159250" y="7394575"/>
            <a:ext cx="3473450" cy="198438"/>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0908030" cy="7776209"/>
            <a:chOff x="0" y="0"/>
            <a:chExt cx="10908030" cy="7776209"/>
          </a:xfrm>
        </p:grpSpPr>
        <p:pic>
          <p:nvPicPr>
            <p:cNvPr id="3" name="object 3"/>
            <p:cNvPicPr/>
            <p:nvPr/>
          </p:nvPicPr>
          <p:blipFill>
            <a:blip r:embed="rId2"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3"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568022" y="780728"/>
            <a:ext cx="1460660" cy="1451028"/>
          </a:xfrm>
          <a:prstGeom prst="rect">
            <a:avLst/>
          </a:prstGeom>
        </p:spPr>
      </p:pic>
      <p:sp>
        <p:nvSpPr>
          <p:cNvPr id="12" name="object 12"/>
          <p:cNvSpPr txBox="1">
            <a:spLocks noGrp="1"/>
          </p:cNvSpPr>
          <p:nvPr>
            <p:ph type="title"/>
          </p:nvPr>
        </p:nvSpPr>
        <p:spPr>
          <a:prstGeom prst="rect">
            <a:avLst/>
          </a:prstGeom>
        </p:spPr>
        <p:txBody>
          <a:bodyPr vert="horz" wrap="square" lIns="0" tIns="12700" rIns="0" bIns="0" rtlCol="0">
            <a:spAutoFit/>
          </a:bodyPr>
          <a:lstStyle/>
          <a:p>
            <a:pPr marL="1613535">
              <a:lnSpc>
                <a:spcPct val="100000"/>
              </a:lnSpc>
              <a:spcBef>
                <a:spcPts val="100"/>
              </a:spcBef>
            </a:pPr>
            <a:r>
              <a:rPr spc="-145" dirty="0"/>
              <a:t>RİSKLER</a:t>
            </a:r>
          </a:p>
        </p:txBody>
      </p:sp>
      <p:sp>
        <p:nvSpPr>
          <p:cNvPr id="13" name="object 13"/>
          <p:cNvSpPr txBox="1"/>
          <p:nvPr/>
        </p:nvSpPr>
        <p:spPr>
          <a:xfrm>
            <a:off x="1965167" y="2939296"/>
            <a:ext cx="6978015" cy="3070860"/>
          </a:xfrm>
          <a:prstGeom prst="rect">
            <a:avLst/>
          </a:prstGeom>
        </p:spPr>
        <p:txBody>
          <a:bodyPr vert="horz" wrap="square" lIns="0" tIns="84455" rIns="0" bIns="0" rtlCol="0">
            <a:spAutoFit/>
          </a:bodyPr>
          <a:lstStyle/>
          <a:p>
            <a:pPr marL="2955290">
              <a:lnSpc>
                <a:spcPct val="100000"/>
              </a:lnSpc>
              <a:spcBef>
                <a:spcPts val="665"/>
              </a:spcBef>
            </a:pPr>
            <a:r>
              <a:rPr sz="1800" b="1" spc="-10" dirty="0">
                <a:solidFill>
                  <a:srgbClr val="EB212F"/>
                </a:solidFill>
                <a:latin typeface="Arial"/>
                <a:cs typeface="Arial"/>
              </a:rPr>
              <a:t>Toplumsal</a:t>
            </a:r>
            <a:endParaRPr sz="1800">
              <a:latin typeface="Arial"/>
              <a:cs typeface="Arial"/>
            </a:endParaRPr>
          </a:p>
          <a:p>
            <a:pPr marL="1604010" indent="-181610">
              <a:lnSpc>
                <a:spcPct val="100000"/>
              </a:lnSpc>
              <a:spcBef>
                <a:spcPts val="565"/>
              </a:spcBef>
              <a:buChar char="•"/>
              <a:tabLst>
                <a:tab pos="1604010" algn="l"/>
              </a:tabLst>
            </a:pPr>
            <a:r>
              <a:rPr sz="1800" b="1" spc="-40" dirty="0">
                <a:solidFill>
                  <a:srgbClr val="231F20"/>
                </a:solidFill>
                <a:latin typeface="Arial"/>
                <a:cs typeface="Arial"/>
              </a:rPr>
              <a:t>Çocuğu</a:t>
            </a:r>
            <a:r>
              <a:rPr sz="1800" b="1" spc="-70" dirty="0">
                <a:solidFill>
                  <a:srgbClr val="231F20"/>
                </a:solidFill>
                <a:latin typeface="Arial"/>
                <a:cs typeface="Arial"/>
              </a:rPr>
              <a:t> </a:t>
            </a:r>
            <a:r>
              <a:rPr sz="1800" b="1" spc="-25" dirty="0">
                <a:solidFill>
                  <a:srgbClr val="231F20"/>
                </a:solidFill>
                <a:latin typeface="Arial"/>
                <a:cs typeface="Arial"/>
              </a:rPr>
              <a:t>koruyan</a:t>
            </a:r>
            <a:r>
              <a:rPr sz="1800" b="1" spc="-70" dirty="0">
                <a:solidFill>
                  <a:srgbClr val="231F20"/>
                </a:solidFill>
                <a:latin typeface="Arial"/>
                <a:cs typeface="Arial"/>
              </a:rPr>
              <a:t> </a:t>
            </a:r>
            <a:r>
              <a:rPr sz="1800" b="1" spc="-50" dirty="0">
                <a:solidFill>
                  <a:srgbClr val="231F20"/>
                </a:solidFill>
                <a:latin typeface="Arial"/>
                <a:cs typeface="Arial"/>
              </a:rPr>
              <a:t>yasaların</a:t>
            </a:r>
            <a:r>
              <a:rPr sz="1800" b="1" spc="-70" dirty="0">
                <a:solidFill>
                  <a:srgbClr val="231F20"/>
                </a:solidFill>
                <a:latin typeface="Arial"/>
                <a:cs typeface="Arial"/>
              </a:rPr>
              <a:t> </a:t>
            </a:r>
            <a:r>
              <a:rPr sz="1800" b="1" spc="-10" dirty="0">
                <a:solidFill>
                  <a:srgbClr val="231F20"/>
                </a:solidFill>
                <a:latin typeface="Arial"/>
                <a:cs typeface="Arial"/>
              </a:rPr>
              <a:t>yetersizliği</a:t>
            </a:r>
            <a:endParaRPr sz="1800">
              <a:latin typeface="Arial"/>
              <a:cs typeface="Arial"/>
            </a:endParaRPr>
          </a:p>
          <a:p>
            <a:pPr marL="1610360" indent="-181610">
              <a:lnSpc>
                <a:spcPct val="100000"/>
              </a:lnSpc>
              <a:spcBef>
                <a:spcPts val="570"/>
              </a:spcBef>
              <a:buChar char="•"/>
              <a:tabLst>
                <a:tab pos="1610360" algn="l"/>
              </a:tabLst>
            </a:pPr>
            <a:r>
              <a:rPr sz="1800" b="1" spc="-35" dirty="0">
                <a:solidFill>
                  <a:srgbClr val="231F20"/>
                </a:solidFill>
                <a:latin typeface="Arial"/>
                <a:cs typeface="Arial"/>
              </a:rPr>
              <a:t>Çocuğa</a:t>
            </a:r>
            <a:r>
              <a:rPr sz="1800" b="1" spc="-45" dirty="0">
                <a:solidFill>
                  <a:srgbClr val="231F20"/>
                </a:solidFill>
                <a:latin typeface="Arial"/>
                <a:cs typeface="Arial"/>
              </a:rPr>
              <a:t> </a:t>
            </a:r>
            <a:r>
              <a:rPr sz="1800" b="1" spc="-10" dirty="0">
                <a:solidFill>
                  <a:srgbClr val="231F20"/>
                </a:solidFill>
                <a:latin typeface="Arial"/>
                <a:cs typeface="Arial"/>
              </a:rPr>
              <a:t>verilen</a:t>
            </a:r>
            <a:r>
              <a:rPr sz="1800" b="1" spc="-45" dirty="0">
                <a:solidFill>
                  <a:srgbClr val="231F20"/>
                </a:solidFill>
                <a:latin typeface="Arial"/>
                <a:cs typeface="Arial"/>
              </a:rPr>
              <a:t> </a:t>
            </a:r>
            <a:r>
              <a:rPr sz="1800" b="1" dirty="0">
                <a:solidFill>
                  <a:srgbClr val="231F20"/>
                </a:solidFill>
                <a:latin typeface="Arial"/>
                <a:cs typeface="Arial"/>
              </a:rPr>
              <a:t>değerin</a:t>
            </a:r>
            <a:r>
              <a:rPr sz="1800" b="1" spc="-45" dirty="0">
                <a:solidFill>
                  <a:srgbClr val="231F20"/>
                </a:solidFill>
                <a:latin typeface="Arial"/>
                <a:cs typeface="Arial"/>
              </a:rPr>
              <a:t> </a:t>
            </a:r>
            <a:r>
              <a:rPr sz="1800" b="1" spc="-60" dirty="0">
                <a:solidFill>
                  <a:srgbClr val="231F20"/>
                </a:solidFill>
                <a:latin typeface="Arial"/>
                <a:cs typeface="Arial"/>
              </a:rPr>
              <a:t>düşük</a:t>
            </a:r>
            <a:r>
              <a:rPr sz="1800" b="1" spc="-40" dirty="0">
                <a:solidFill>
                  <a:srgbClr val="231F20"/>
                </a:solidFill>
                <a:latin typeface="Arial"/>
                <a:cs typeface="Arial"/>
              </a:rPr>
              <a:t> </a:t>
            </a:r>
            <a:r>
              <a:rPr sz="1800" b="1" spc="-10" dirty="0">
                <a:solidFill>
                  <a:srgbClr val="231F20"/>
                </a:solidFill>
                <a:latin typeface="Arial"/>
                <a:cs typeface="Arial"/>
              </a:rPr>
              <a:t>olması</a:t>
            </a:r>
            <a:endParaRPr sz="1800">
              <a:latin typeface="Arial"/>
              <a:cs typeface="Arial"/>
            </a:endParaRPr>
          </a:p>
          <a:p>
            <a:pPr marL="1529080" indent="-181610">
              <a:lnSpc>
                <a:spcPct val="100000"/>
              </a:lnSpc>
              <a:spcBef>
                <a:spcPts val="565"/>
              </a:spcBef>
              <a:buChar char="•"/>
              <a:tabLst>
                <a:tab pos="1529080" algn="l"/>
              </a:tabLst>
            </a:pPr>
            <a:r>
              <a:rPr sz="1800" b="1" spc="-45" dirty="0">
                <a:solidFill>
                  <a:srgbClr val="231F20"/>
                </a:solidFill>
                <a:latin typeface="Arial"/>
                <a:cs typeface="Arial"/>
              </a:rPr>
              <a:t>Cinsel</a:t>
            </a:r>
            <a:r>
              <a:rPr sz="1800" b="1" spc="-50" dirty="0">
                <a:solidFill>
                  <a:srgbClr val="231F20"/>
                </a:solidFill>
                <a:latin typeface="Arial"/>
                <a:cs typeface="Arial"/>
              </a:rPr>
              <a:t> </a:t>
            </a:r>
            <a:r>
              <a:rPr sz="1800" b="1" spc="-40" dirty="0">
                <a:solidFill>
                  <a:srgbClr val="231F20"/>
                </a:solidFill>
                <a:latin typeface="Arial"/>
                <a:cs typeface="Arial"/>
              </a:rPr>
              <a:t>ayrımcılık</a:t>
            </a:r>
            <a:r>
              <a:rPr sz="1800" b="1" spc="-45" dirty="0">
                <a:solidFill>
                  <a:srgbClr val="231F20"/>
                </a:solidFill>
                <a:latin typeface="Arial"/>
                <a:cs typeface="Arial"/>
              </a:rPr>
              <a:t> </a:t>
            </a:r>
            <a:r>
              <a:rPr sz="1800" b="1" dirty="0">
                <a:solidFill>
                  <a:srgbClr val="231F20"/>
                </a:solidFill>
                <a:latin typeface="Arial"/>
                <a:cs typeface="Arial"/>
              </a:rPr>
              <a:t>ve</a:t>
            </a:r>
            <a:r>
              <a:rPr sz="1800" b="1" spc="-45" dirty="0">
                <a:solidFill>
                  <a:srgbClr val="231F20"/>
                </a:solidFill>
                <a:latin typeface="Arial"/>
                <a:cs typeface="Arial"/>
              </a:rPr>
              <a:t> </a:t>
            </a:r>
            <a:r>
              <a:rPr sz="1800" b="1" spc="-30" dirty="0">
                <a:solidFill>
                  <a:srgbClr val="231F20"/>
                </a:solidFill>
                <a:latin typeface="Arial"/>
                <a:cs typeface="Arial"/>
              </a:rPr>
              <a:t>toplumsal</a:t>
            </a:r>
            <a:r>
              <a:rPr sz="1800" b="1" spc="-45" dirty="0">
                <a:solidFill>
                  <a:srgbClr val="231F20"/>
                </a:solidFill>
                <a:latin typeface="Arial"/>
                <a:cs typeface="Arial"/>
              </a:rPr>
              <a:t> </a:t>
            </a:r>
            <a:r>
              <a:rPr sz="1800" b="1" spc="-10" dirty="0">
                <a:solidFill>
                  <a:srgbClr val="231F20"/>
                </a:solidFill>
                <a:latin typeface="Arial"/>
                <a:cs typeface="Arial"/>
              </a:rPr>
              <a:t>eşitsizlik</a:t>
            </a:r>
            <a:endParaRPr sz="1800">
              <a:latin typeface="Arial"/>
              <a:cs typeface="Arial"/>
            </a:endParaRPr>
          </a:p>
          <a:p>
            <a:pPr marL="193675" marR="5080" indent="-181610">
              <a:lnSpc>
                <a:spcPct val="100000"/>
              </a:lnSpc>
              <a:spcBef>
                <a:spcPts val="570"/>
              </a:spcBef>
              <a:buChar char="•"/>
              <a:tabLst>
                <a:tab pos="911860" algn="l"/>
              </a:tabLst>
            </a:pPr>
            <a:r>
              <a:rPr sz="1800" b="1" dirty="0">
                <a:solidFill>
                  <a:srgbClr val="231F20"/>
                </a:solidFill>
                <a:latin typeface="Arial"/>
                <a:cs typeface="Arial"/>
              </a:rPr>
              <a:t>Şiddetin</a:t>
            </a:r>
            <a:r>
              <a:rPr sz="1800" b="1" spc="-50" dirty="0">
                <a:solidFill>
                  <a:srgbClr val="231F20"/>
                </a:solidFill>
                <a:latin typeface="Arial"/>
                <a:cs typeface="Arial"/>
              </a:rPr>
              <a:t> </a:t>
            </a:r>
            <a:r>
              <a:rPr sz="1800" b="1" dirty="0">
                <a:solidFill>
                  <a:srgbClr val="231F20"/>
                </a:solidFill>
                <a:latin typeface="Arial"/>
                <a:cs typeface="Arial"/>
              </a:rPr>
              <a:t>kabul</a:t>
            </a:r>
            <a:r>
              <a:rPr sz="1800" b="1" spc="-45" dirty="0">
                <a:solidFill>
                  <a:srgbClr val="231F20"/>
                </a:solidFill>
                <a:latin typeface="Arial"/>
                <a:cs typeface="Arial"/>
              </a:rPr>
              <a:t> </a:t>
            </a:r>
            <a:r>
              <a:rPr sz="1800" b="1" dirty="0">
                <a:solidFill>
                  <a:srgbClr val="231F20"/>
                </a:solidFill>
                <a:latin typeface="Arial"/>
                <a:cs typeface="Arial"/>
              </a:rPr>
              <a:t>edilir</a:t>
            </a:r>
            <a:r>
              <a:rPr sz="1800" b="1" spc="-45" dirty="0">
                <a:solidFill>
                  <a:srgbClr val="231F20"/>
                </a:solidFill>
                <a:latin typeface="Arial"/>
                <a:cs typeface="Arial"/>
              </a:rPr>
              <a:t> </a:t>
            </a:r>
            <a:r>
              <a:rPr sz="1800" b="1" spc="-30" dirty="0">
                <a:solidFill>
                  <a:srgbClr val="231F20"/>
                </a:solidFill>
                <a:latin typeface="Arial"/>
                <a:cs typeface="Arial"/>
              </a:rPr>
              <a:t>olması,</a:t>
            </a:r>
            <a:r>
              <a:rPr sz="1800" b="1" spc="-45" dirty="0">
                <a:solidFill>
                  <a:srgbClr val="231F20"/>
                </a:solidFill>
                <a:latin typeface="Arial"/>
                <a:cs typeface="Arial"/>
              </a:rPr>
              <a:t> </a:t>
            </a:r>
            <a:r>
              <a:rPr sz="1800" b="1" spc="-75" dirty="0">
                <a:solidFill>
                  <a:srgbClr val="231F20"/>
                </a:solidFill>
                <a:latin typeface="Arial"/>
                <a:cs typeface="Arial"/>
              </a:rPr>
              <a:t>hoş</a:t>
            </a:r>
            <a:r>
              <a:rPr sz="1800" b="1" spc="-45" dirty="0">
                <a:solidFill>
                  <a:srgbClr val="231F20"/>
                </a:solidFill>
                <a:latin typeface="Arial"/>
                <a:cs typeface="Arial"/>
              </a:rPr>
              <a:t> </a:t>
            </a:r>
            <a:r>
              <a:rPr sz="1800" b="1" dirty="0">
                <a:solidFill>
                  <a:srgbClr val="231F20"/>
                </a:solidFill>
                <a:latin typeface="Arial"/>
                <a:cs typeface="Arial"/>
              </a:rPr>
              <a:t>görüyle</a:t>
            </a:r>
            <a:r>
              <a:rPr sz="1800" b="1" spc="-45" dirty="0">
                <a:solidFill>
                  <a:srgbClr val="231F20"/>
                </a:solidFill>
                <a:latin typeface="Arial"/>
                <a:cs typeface="Arial"/>
              </a:rPr>
              <a:t> </a:t>
            </a:r>
            <a:r>
              <a:rPr sz="1800" b="1" spc="-60" dirty="0">
                <a:solidFill>
                  <a:srgbClr val="231F20"/>
                </a:solidFill>
                <a:latin typeface="Arial"/>
                <a:cs typeface="Arial"/>
              </a:rPr>
              <a:t>karşılanması</a:t>
            </a:r>
            <a:r>
              <a:rPr sz="1800" b="1" spc="-45" dirty="0">
                <a:solidFill>
                  <a:srgbClr val="231F20"/>
                </a:solidFill>
                <a:latin typeface="Arial"/>
                <a:cs typeface="Arial"/>
              </a:rPr>
              <a:t> </a:t>
            </a:r>
            <a:r>
              <a:rPr sz="1800" b="1" dirty="0">
                <a:solidFill>
                  <a:srgbClr val="231F20"/>
                </a:solidFill>
                <a:latin typeface="Arial"/>
                <a:cs typeface="Arial"/>
              </a:rPr>
              <a:t>,</a:t>
            </a:r>
            <a:r>
              <a:rPr sz="1800" b="1" spc="-45" dirty="0">
                <a:solidFill>
                  <a:srgbClr val="231F20"/>
                </a:solidFill>
                <a:latin typeface="Arial"/>
                <a:cs typeface="Arial"/>
              </a:rPr>
              <a:t> </a:t>
            </a:r>
            <a:r>
              <a:rPr sz="1800" b="1" spc="-10" dirty="0">
                <a:solidFill>
                  <a:srgbClr val="231F20"/>
                </a:solidFill>
                <a:latin typeface="Arial"/>
                <a:cs typeface="Arial"/>
              </a:rPr>
              <a:t>organize 	şiddetin</a:t>
            </a:r>
            <a:r>
              <a:rPr sz="1800" b="1" spc="-85" dirty="0">
                <a:solidFill>
                  <a:srgbClr val="231F20"/>
                </a:solidFill>
                <a:latin typeface="Arial"/>
                <a:cs typeface="Arial"/>
              </a:rPr>
              <a:t> </a:t>
            </a:r>
            <a:r>
              <a:rPr sz="1800" b="1" spc="-10" dirty="0">
                <a:solidFill>
                  <a:srgbClr val="231F20"/>
                </a:solidFill>
                <a:latin typeface="Arial"/>
                <a:cs typeface="Arial"/>
              </a:rPr>
              <a:t>varlığı</a:t>
            </a:r>
            <a:r>
              <a:rPr sz="1800" b="1" spc="-45" dirty="0">
                <a:solidFill>
                  <a:srgbClr val="231F20"/>
                </a:solidFill>
                <a:latin typeface="Arial"/>
                <a:cs typeface="Arial"/>
              </a:rPr>
              <a:t> </a:t>
            </a:r>
            <a:r>
              <a:rPr sz="1800" b="1" spc="-85" dirty="0">
                <a:solidFill>
                  <a:srgbClr val="231F20"/>
                </a:solidFill>
                <a:latin typeface="Arial"/>
                <a:cs typeface="Arial"/>
              </a:rPr>
              <a:t>(savaş,</a:t>
            </a:r>
            <a:r>
              <a:rPr sz="1800" b="1" spc="-40" dirty="0">
                <a:solidFill>
                  <a:srgbClr val="231F20"/>
                </a:solidFill>
                <a:latin typeface="Arial"/>
                <a:cs typeface="Arial"/>
              </a:rPr>
              <a:t> </a:t>
            </a:r>
            <a:r>
              <a:rPr sz="1800" b="1" dirty="0">
                <a:solidFill>
                  <a:srgbClr val="231F20"/>
                </a:solidFill>
                <a:latin typeface="Arial"/>
                <a:cs typeface="Arial"/>
              </a:rPr>
              <a:t>terör,</a:t>
            </a:r>
            <a:r>
              <a:rPr sz="1800" b="1" spc="-40" dirty="0">
                <a:solidFill>
                  <a:srgbClr val="231F20"/>
                </a:solidFill>
                <a:latin typeface="Arial"/>
                <a:cs typeface="Arial"/>
              </a:rPr>
              <a:t> </a:t>
            </a:r>
            <a:r>
              <a:rPr sz="1800" b="1" spc="-55" dirty="0">
                <a:solidFill>
                  <a:srgbClr val="231F20"/>
                </a:solidFill>
                <a:latin typeface="Arial"/>
                <a:cs typeface="Arial"/>
              </a:rPr>
              <a:t>yüksek</a:t>
            </a:r>
            <a:r>
              <a:rPr sz="1800" b="1" spc="-40" dirty="0">
                <a:solidFill>
                  <a:srgbClr val="231F20"/>
                </a:solidFill>
                <a:latin typeface="Arial"/>
                <a:cs typeface="Arial"/>
              </a:rPr>
              <a:t> </a:t>
            </a:r>
            <a:r>
              <a:rPr sz="1800" b="1" spc="-125" dirty="0">
                <a:solidFill>
                  <a:srgbClr val="231F20"/>
                </a:solidFill>
                <a:latin typeface="Arial"/>
                <a:cs typeface="Arial"/>
              </a:rPr>
              <a:t>suç</a:t>
            </a:r>
            <a:r>
              <a:rPr sz="1800" b="1" dirty="0">
                <a:solidFill>
                  <a:srgbClr val="231F20"/>
                </a:solidFill>
                <a:latin typeface="Arial"/>
                <a:cs typeface="Arial"/>
              </a:rPr>
              <a:t> </a:t>
            </a:r>
            <a:r>
              <a:rPr sz="1800" b="1" spc="-10" dirty="0">
                <a:solidFill>
                  <a:srgbClr val="231F20"/>
                </a:solidFill>
                <a:latin typeface="Arial"/>
                <a:cs typeface="Arial"/>
              </a:rPr>
              <a:t>oranları)</a:t>
            </a:r>
            <a:endParaRPr sz="1800">
              <a:latin typeface="Arial"/>
              <a:cs typeface="Arial"/>
            </a:endParaRPr>
          </a:p>
          <a:p>
            <a:pPr marL="3172460" lvl="1" indent="-181610">
              <a:lnSpc>
                <a:spcPct val="100000"/>
              </a:lnSpc>
              <a:spcBef>
                <a:spcPts val="565"/>
              </a:spcBef>
              <a:buChar char="•"/>
              <a:tabLst>
                <a:tab pos="3172460" algn="l"/>
              </a:tabLst>
            </a:pPr>
            <a:r>
              <a:rPr sz="1800" b="1" spc="-10" dirty="0">
                <a:solidFill>
                  <a:srgbClr val="231F20"/>
                </a:solidFill>
                <a:latin typeface="Arial"/>
                <a:cs typeface="Arial"/>
              </a:rPr>
              <a:t>Pedofili</a:t>
            </a:r>
            <a:endParaRPr sz="1800">
              <a:latin typeface="Arial"/>
              <a:cs typeface="Arial"/>
            </a:endParaRPr>
          </a:p>
          <a:p>
            <a:pPr marL="2546350" indent="-181610">
              <a:lnSpc>
                <a:spcPct val="100000"/>
              </a:lnSpc>
              <a:spcBef>
                <a:spcPts val="565"/>
              </a:spcBef>
              <a:buChar char="•"/>
              <a:tabLst>
                <a:tab pos="2546350" algn="l"/>
              </a:tabLst>
            </a:pPr>
            <a:r>
              <a:rPr sz="1800" b="1" spc="-35" dirty="0">
                <a:solidFill>
                  <a:srgbClr val="231F20"/>
                </a:solidFill>
                <a:latin typeface="Arial"/>
                <a:cs typeface="Arial"/>
              </a:rPr>
              <a:t>Kontrolsüz</a:t>
            </a:r>
            <a:r>
              <a:rPr sz="1800" b="1" spc="-75" dirty="0">
                <a:solidFill>
                  <a:srgbClr val="231F20"/>
                </a:solidFill>
                <a:latin typeface="Arial"/>
                <a:cs typeface="Arial"/>
              </a:rPr>
              <a:t> </a:t>
            </a:r>
            <a:r>
              <a:rPr sz="1800" b="1" spc="-10" dirty="0">
                <a:solidFill>
                  <a:srgbClr val="231F20"/>
                </a:solidFill>
                <a:latin typeface="Arial"/>
                <a:cs typeface="Arial"/>
              </a:rPr>
              <a:t>internet</a:t>
            </a:r>
            <a:endParaRPr sz="1800">
              <a:latin typeface="Arial"/>
              <a:cs typeface="Arial"/>
            </a:endParaRPr>
          </a:p>
          <a:p>
            <a:pPr marL="2707005" lvl="1" indent="-181610">
              <a:lnSpc>
                <a:spcPct val="100000"/>
              </a:lnSpc>
              <a:spcBef>
                <a:spcPts val="570"/>
              </a:spcBef>
              <a:buChar char="•"/>
              <a:tabLst>
                <a:tab pos="2707005" algn="l"/>
              </a:tabLst>
            </a:pPr>
            <a:r>
              <a:rPr sz="1800" b="1" spc="-10" dirty="0">
                <a:solidFill>
                  <a:srgbClr val="231F20"/>
                </a:solidFill>
                <a:latin typeface="Arial"/>
                <a:cs typeface="Arial"/>
              </a:rPr>
              <a:t>Kültürel</a:t>
            </a:r>
            <a:r>
              <a:rPr sz="1800" b="1" spc="-75" dirty="0">
                <a:solidFill>
                  <a:srgbClr val="231F20"/>
                </a:solidFill>
                <a:latin typeface="Arial"/>
                <a:cs typeface="Arial"/>
              </a:rPr>
              <a:t> </a:t>
            </a:r>
            <a:r>
              <a:rPr sz="1800" b="1" spc="-10" dirty="0">
                <a:solidFill>
                  <a:srgbClr val="231F20"/>
                </a:solidFill>
                <a:latin typeface="Arial"/>
                <a:cs typeface="Arial"/>
              </a:rPr>
              <a:t>normlar</a:t>
            </a:r>
            <a:endParaRPr sz="1800">
              <a:latin typeface="Arial"/>
              <a:cs typeface="Arial"/>
            </a:endParaRPr>
          </a:p>
        </p:txBody>
      </p:sp>
      <p:sp>
        <p:nvSpPr>
          <p:cNvPr id="1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26262" y="3524294"/>
            <a:ext cx="7455534" cy="1573530"/>
          </a:xfrm>
          <a:prstGeom prst="rect">
            <a:avLst/>
          </a:prstGeom>
        </p:spPr>
        <p:txBody>
          <a:bodyPr vert="horz" wrap="square" lIns="0" tIns="12700" rIns="0" bIns="0" rtlCol="0">
            <a:spAutoFit/>
          </a:bodyPr>
          <a:lstStyle/>
          <a:p>
            <a:pPr marL="12700" marR="5080" algn="ctr">
              <a:lnSpc>
                <a:spcPct val="100000"/>
              </a:lnSpc>
              <a:spcBef>
                <a:spcPts val="100"/>
              </a:spcBef>
            </a:pPr>
            <a:r>
              <a:rPr sz="1800" b="1" spc="-30" dirty="0">
                <a:solidFill>
                  <a:srgbClr val="EB212F"/>
                </a:solidFill>
                <a:latin typeface="Arial"/>
                <a:cs typeface="Arial"/>
              </a:rPr>
              <a:t>Çocuk</a:t>
            </a:r>
            <a:r>
              <a:rPr sz="1800" b="1" spc="-25" dirty="0">
                <a:solidFill>
                  <a:srgbClr val="EB212F"/>
                </a:solidFill>
                <a:latin typeface="Arial"/>
                <a:cs typeface="Arial"/>
              </a:rPr>
              <a:t> </a:t>
            </a:r>
            <a:r>
              <a:rPr sz="1800" b="1" spc="-30" dirty="0">
                <a:solidFill>
                  <a:srgbClr val="EB212F"/>
                </a:solidFill>
                <a:latin typeface="Arial"/>
                <a:cs typeface="Arial"/>
              </a:rPr>
              <a:t>istismarı</a:t>
            </a:r>
            <a:r>
              <a:rPr sz="1800" b="1" spc="-25" dirty="0">
                <a:solidFill>
                  <a:srgbClr val="EB212F"/>
                </a:solidFill>
                <a:latin typeface="Arial"/>
                <a:cs typeface="Arial"/>
              </a:rPr>
              <a:t> </a:t>
            </a:r>
            <a:r>
              <a:rPr sz="1800" b="1" dirty="0">
                <a:solidFill>
                  <a:srgbClr val="EB212F"/>
                </a:solidFill>
                <a:latin typeface="Arial"/>
                <a:cs typeface="Arial"/>
              </a:rPr>
              <a:t>ve</a:t>
            </a:r>
            <a:r>
              <a:rPr sz="1800" b="1" spc="-25" dirty="0">
                <a:solidFill>
                  <a:srgbClr val="EB212F"/>
                </a:solidFill>
                <a:latin typeface="Arial"/>
                <a:cs typeface="Arial"/>
              </a:rPr>
              <a:t> ihmali </a:t>
            </a:r>
            <a:r>
              <a:rPr sz="1800" b="1" dirty="0">
                <a:solidFill>
                  <a:srgbClr val="EB212F"/>
                </a:solidFill>
                <a:latin typeface="Arial"/>
                <a:cs typeface="Arial"/>
              </a:rPr>
              <a:t>farklı</a:t>
            </a:r>
            <a:r>
              <a:rPr sz="1800" b="1" spc="-25" dirty="0">
                <a:solidFill>
                  <a:srgbClr val="EB212F"/>
                </a:solidFill>
                <a:latin typeface="Arial"/>
                <a:cs typeface="Arial"/>
              </a:rPr>
              <a:t> </a:t>
            </a:r>
            <a:r>
              <a:rPr sz="1800" b="1" spc="-20" dirty="0">
                <a:solidFill>
                  <a:srgbClr val="EB212F"/>
                </a:solidFill>
                <a:latin typeface="Arial"/>
                <a:cs typeface="Arial"/>
              </a:rPr>
              <a:t>alanlardaki</a:t>
            </a:r>
            <a:r>
              <a:rPr sz="1800" b="1" spc="-25" dirty="0">
                <a:solidFill>
                  <a:srgbClr val="EB212F"/>
                </a:solidFill>
                <a:latin typeface="Arial"/>
                <a:cs typeface="Arial"/>
              </a:rPr>
              <a:t> </a:t>
            </a:r>
            <a:r>
              <a:rPr sz="1800" b="1" dirty="0">
                <a:solidFill>
                  <a:srgbClr val="EB212F"/>
                </a:solidFill>
                <a:latin typeface="Arial"/>
                <a:cs typeface="Arial"/>
              </a:rPr>
              <a:t>pek</a:t>
            </a:r>
            <a:r>
              <a:rPr sz="1800" b="1" spc="-25" dirty="0">
                <a:solidFill>
                  <a:srgbClr val="EB212F"/>
                </a:solidFill>
                <a:latin typeface="Arial"/>
                <a:cs typeface="Arial"/>
              </a:rPr>
              <a:t> </a:t>
            </a:r>
            <a:r>
              <a:rPr sz="1800" b="1" dirty="0">
                <a:solidFill>
                  <a:srgbClr val="EB212F"/>
                </a:solidFill>
                <a:latin typeface="Arial"/>
                <a:cs typeface="Arial"/>
              </a:rPr>
              <a:t>çok</a:t>
            </a:r>
            <a:r>
              <a:rPr sz="1800" b="1" spc="-25" dirty="0">
                <a:solidFill>
                  <a:srgbClr val="EB212F"/>
                </a:solidFill>
                <a:latin typeface="Arial"/>
                <a:cs typeface="Arial"/>
              </a:rPr>
              <a:t> </a:t>
            </a:r>
            <a:r>
              <a:rPr sz="1800" b="1" dirty="0">
                <a:solidFill>
                  <a:srgbClr val="EB212F"/>
                </a:solidFill>
                <a:latin typeface="Arial"/>
                <a:cs typeface="Arial"/>
              </a:rPr>
              <a:t>faktörün</a:t>
            </a:r>
            <a:r>
              <a:rPr sz="1800" b="1" spc="-25" dirty="0">
                <a:solidFill>
                  <a:srgbClr val="EB212F"/>
                </a:solidFill>
                <a:latin typeface="Arial"/>
                <a:cs typeface="Arial"/>
              </a:rPr>
              <a:t> </a:t>
            </a:r>
            <a:r>
              <a:rPr sz="1800" b="1" spc="-10" dirty="0">
                <a:solidFill>
                  <a:srgbClr val="EB212F"/>
                </a:solidFill>
                <a:latin typeface="Arial"/>
                <a:cs typeface="Arial"/>
              </a:rPr>
              <a:t>karmaşık </a:t>
            </a:r>
            <a:r>
              <a:rPr sz="1800" b="1" spc="-20" dirty="0">
                <a:solidFill>
                  <a:srgbClr val="EB212F"/>
                </a:solidFill>
                <a:latin typeface="Arial"/>
                <a:cs typeface="Arial"/>
              </a:rPr>
              <a:t>etkileşiminin </a:t>
            </a:r>
            <a:r>
              <a:rPr sz="1800" b="1" spc="-75" dirty="0">
                <a:solidFill>
                  <a:srgbClr val="EB212F"/>
                </a:solidFill>
                <a:latin typeface="Arial"/>
                <a:cs typeface="Arial"/>
              </a:rPr>
              <a:t>sonucu</a:t>
            </a:r>
            <a:r>
              <a:rPr sz="1800" b="1" spc="-15" dirty="0">
                <a:solidFill>
                  <a:srgbClr val="EB212F"/>
                </a:solidFill>
                <a:latin typeface="Arial"/>
                <a:cs typeface="Arial"/>
              </a:rPr>
              <a:t> </a:t>
            </a:r>
            <a:r>
              <a:rPr sz="1800" b="1" dirty="0">
                <a:solidFill>
                  <a:srgbClr val="EB212F"/>
                </a:solidFill>
                <a:latin typeface="Arial"/>
                <a:cs typeface="Arial"/>
              </a:rPr>
              <a:t>olarak</a:t>
            </a:r>
            <a:r>
              <a:rPr sz="1800" b="1" spc="-15" dirty="0">
                <a:solidFill>
                  <a:srgbClr val="EB212F"/>
                </a:solidFill>
                <a:latin typeface="Arial"/>
                <a:cs typeface="Arial"/>
              </a:rPr>
              <a:t> </a:t>
            </a:r>
            <a:r>
              <a:rPr sz="1800" b="1" dirty="0">
                <a:solidFill>
                  <a:srgbClr val="EB212F"/>
                </a:solidFill>
                <a:latin typeface="Arial"/>
                <a:cs typeface="Arial"/>
              </a:rPr>
              <a:t>ortaya</a:t>
            </a:r>
            <a:r>
              <a:rPr sz="1800" b="1" spc="-15" dirty="0">
                <a:solidFill>
                  <a:srgbClr val="EB212F"/>
                </a:solidFill>
                <a:latin typeface="Arial"/>
                <a:cs typeface="Arial"/>
              </a:rPr>
              <a:t> </a:t>
            </a:r>
            <a:r>
              <a:rPr sz="1800" b="1" spc="-10" dirty="0">
                <a:solidFill>
                  <a:srgbClr val="EB212F"/>
                </a:solidFill>
                <a:latin typeface="Arial"/>
                <a:cs typeface="Arial"/>
              </a:rPr>
              <a:t>çıkmaktadır.</a:t>
            </a:r>
            <a:endParaRPr sz="1800">
              <a:latin typeface="Arial"/>
              <a:cs typeface="Arial"/>
            </a:endParaRPr>
          </a:p>
          <a:p>
            <a:pPr>
              <a:lnSpc>
                <a:spcPct val="100000"/>
              </a:lnSpc>
              <a:spcBef>
                <a:spcPts val="1475"/>
              </a:spcBef>
            </a:pPr>
            <a:endParaRPr sz="1800">
              <a:latin typeface="Arial"/>
              <a:cs typeface="Arial"/>
            </a:endParaRPr>
          </a:p>
          <a:p>
            <a:pPr marL="173355" marR="165735" algn="ctr">
              <a:lnSpc>
                <a:spcPct val="100000"/>
              </a:lnSpc>
            </a:pPr>
            <a:r>
              <a:rPr sz="1800" b="1" spc="-65" dirty="0">
                <a:solidFill>
                  <a:srgbClr val="231F20"/>
                </a:solidFill>
                <a:latin typeface="Arial"/>
                <a:cs typeface="Arial"/>
              </a:rPr>
              <a:t>Risk</a:t>
            </a:r>
            <a:r>
              <a:rPr sz="1800" b="1" spc="-20" dirty="0">
                <a:solidFill>
                  <a:srgbClr val="231F20"/>
                </a:solidFill>
                <a:latin typeface="Arial"/>
                <a:cs typeface="Arial"/>
              </a:rPr>
              <a:t> </a:t>
            </a:r>
            <a:r>
              <a:rPr sz="1800" b="1" dirty="0">
                <a:solidFill>
                  <a:srgbClr val="231F20"/>
                </a:solidFill>
                <a:latin typeface="Arial"/>
                <a:cs typeface="Arial"/>
              </a:rPr>
              <a:t>faktörü</a:t>
            </a:r>
            <a:r>
              <a:rPr sz="1800" b="1" spc="-15" dirty="0">
                <a:solidFill>
                  <a:srgbClr val="231F20"/>
                </a:solidFill>
                <a:latin typeface="Arial"/>
                <a:cs typeface="Arial"/>
              </a:rPr>
              <a:t> </a:t>
            </a:r>
            <a:r>
              <a:rPr sz="1800" b="1" dirty="0">
                <a:solidFill>
                  <a:srgbClr val="231F20"/>
                </a:solidFill>
                <a:latin typeface="Arial"/>
                <a:cs typeface="Arial"/>
              </a:rPr>
              <a:t>olarak</a:t>
            </a:r>
            <a:r>
              <a:rPr sz="1800" b="1" spc="-15" dirty="0">
                <a:solidFill>
                  <a:srgbClr val="231F20"/>
                </a:solidFill>
                <a:latin typeface="Arial"/>
                <a:cs typeface="Arial"/>
              </a:rPr>
              <a:t> </a:t>
            </a:r>
            <a:r>
              <a:rPr sz="1800" b="1" dirty="0">
                <a:solidFill>
                  <a:srgbClr val="231F20"/>
                </a:solidFill>
                <a:latin typeface="Arial"/>
                <a:cs typeface="Arial"/>
              </a:rPr>
              <a:t>kabul</a:t>
            </a:r>
            <a:r>
              <a:rPr sz="1800" b="1" spc="-15" dirty="0">
                <a:solidFill>
                  <a:srgbClr val="231F20"/>
                </a:solidFill>
                <a:latin typeface="Arial"/>
                <a:cs typeface="Arial"/>
              </a:rPr>
              <a:t> </a:t>
            </a:r>
            <a:r>
              <a:rPr sz="1800" b="1" dirty="0">
                <a:solidFill>
                  <a:srgbClr val="231F20"/>
                </a:solidFill>
                <a:latin typeface="Arial"/>
                <a:cs typeface="Arial"/>
              </a:rPr>
              <a:t>edilen</a:t>
            </a:r>
            <a:r>
              <a:rPr sz="1800" b="1" spc="-15" dirty="0">
                <a:solidFill>
                  <a:srgbClr val="231F20"/>
                </a:solidFill>
                <a:latin typeface="Arial"/>
                <a:cs typeface="Arial"/>
              </a:rPr>
              <a:t> </a:t>
            </a:r>
            <a:r>
              <a:rPr sz="1800" b="1" spc="-10" dirty="0">
                <a:solidFill>
                  <a:srgbClr val="231F20"/>
                </a:solidFill>
                <a:latin typeface="Arial"/>
                <a:cs typeface="Arial"/>
              </a:rPr>
              <a:t>durumlar</a:t>
            </a:r>
            <a:r>
              <a:rPr sz="1800" b="1" spc="-15" dirty="0">
                <a:solidFill>
                  <a:srgbClr val="231F20"/>
                </a:solidFill>
                <a:latin typeface="Arial"/>
                <a:cs typeface="Arial"/>
              </a:rPr>
              <a:t> </a:t>
            </a:r>
            <a:r>
              <a:rPr sz="1800" b="1" dirty="0">
                <a:solidFill>
                  <a:srgbClr val="231F20"/>
                </a:solidFill>
                <a:latin typeface="Arial"/>
                <a:cs typeface="Arial"/>
              </a:rPr>
              <a:t>hizmet</a:t>
            </a:r>
            <a:r>
              <a:rPr sz="1800" b="1" spc="-15" dirty="0">
                <a:solidFill>
                  <a:srgbClr val="231F20"/>
                </a:solidFill>
                <a:latin typeface="Arial"/>
                <a:cs typeface="Arial"/>
              </a:rPr>
              <a:t> </a:t>
            </a:r>
            <a:r>
              <a:rPr sz="1800" b="1" dirty="0">
                <a:solidFill>
                  <a:srgbClr val="231F20"/>
                </a:solidFill>
                <a:latin typeface="Arial"/>
                <a:cs typeface="Arial"/>
              </a:rPr>
              <a:t>ve</a:t>
            </a:r>
            <a:r>
              <a:rPr sz="1800" b="1" spc="-15" dirty="0">
                <a:solidFill>
                  <a:srgbClr val="231F20"/>
                </a:solidFill>
                <a:latin typeface="Arial"/>
                <a:cs typeface="Arial"/>
              </a:rPr>
              <a:t> </a:t>
            </a:r>
            <a:r>
              <a:rPr sz="1800" b="1" spc="-20" dirty="0">
                <a:solidFill>
                  <a:srgbClr val="231F20"/>
                </a:solidFill>
                <a:latin typeface="Arial"/>
                <a:cs typeface="Arial"/>
              </a:rPr>
              <a:t>müdahale</a:t>
            </a:r>
            <a:r>
              <a:rPr sz="1800" b="1" spc="-15" dirty="0">
                <a:solidFill>
                  <a:srgbClr val="231F20"/>
                </a:solidFill>
                <a:latin typeface="Arial"/>
                <a:cs typeface="Arial"/>
              </a:rPr>
              <a:t> </a:t>
            </a:r>
            <a:r>
              <a:rPr sz="1800" b="1" spc="-20" dirty="0">
                <a:solidFill>
                  <a:srgbClr val="231F20"/>
                </a:solidFill>
                <a:latin typeface="Arial"/>
                <a:cs typeface="Arial"/>
              </a:rPr>
              <a:t>için öncelik</a:t>
            </a:r>
            <a:r>
              <a:rPr sz="1800" b="1" spc="-80" dirty="0">
                <a:solidFill>
                  <a:srgbClr val="231F20"/>
                </a:solidFill>
                <a:latin typeface="Arial"/>
                <a:cs typeface="Arial"/>
              </a:rPr>
              <a:t> </a:t>
            </a:r>
            <a:r>
              <a:rPr sz="1800" b="1" spc="-10" dirty="0">
                <a:solidFill>
                  <a:srgbClr val="231F20"/>
                </a:solidFill>
                <a:latin typeface="Arial"/>
                <a:cs typeface="Arial"/>
              </a:rPr>
              <a:t>taşır.</a:t>
            </a:r>
            <a:endParaRPr sz="1800">
              <a:latin typeface="Arial"/>
              <a:cs typeface="Arial"/>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3650" y="3289211"/>
            <a:ext cx="10820400" cy="1200329"/>
          </a:xfrm>
          <a:prstGeom prst="rect">
            <a:avLst/>
          </a:prstGeom>
        </p:spPr>
        <p:txBody>
          <a:bodyPr wrap="square">
            <a:spAutoFit/>
          </a:bodyPr>
          <a:lstStyle/>
          <a:p>
            <a:pPr marL="87630" marR="3202305" algn="just">
              <a:spcBef>
                <a:spcPts val="495"/>
              </a:spcBef>
              <a:spcAft>
                <a:spcPts val="0"/>
              </a:spcAft>
            </a:pPr>
            <a:r>
              <a:rPr lang="tr-TR" sz="3600" b="1" kern="0" dirty="0" smtClean="0">
                <a:solidFill>
                  <a:srgbClr val="FF0000"/>
                </a:solidFill>
                <a:effectLst/>
                <a:latin typeface="Arial Black" panose="020B0A04020102020204" pitchFamily="34" charset="0"/>
                <a:ea typeface="Arial" panose="020B0604020202020204" pitchFamily="34" charset="0"/>
              </a:rPr>
              <a:t>Çocuk</a:t>
            </a:r>
            <a:r>
              <a:rPr lang="tr-TR" sz="3600" b="1" kern="0" spc="125" dirty="0" smtClean="0">
                <a:solidFill>
                  <a:srgbClr val="FF0000"/>
                </a:solidFill>
                <a:effectLst/>
                <a:latin typeface="Arial Black" panose="020B0A04020102020204" pitchFamily="34" charset="0"/>
                <a:ea typeface="Arial" panose="020B0604020202020204" pitchFamily="34" charset="0"/>
              </a:rPr>
              <a:t> </a:t>
            </a:r>
            <a:r>
              <a:rPr lang="tr-TR" sz="3600" b="1" kern="0" dirty="0" smtClean="0">
                <a:solidFill>
                  <a:srgbClr val="FF0000"/>
                </a:solidFill>
                <a:effectLst/>
                <a:latin typeface="Arial Black" panose="020B0A04020102020204" pitchFamily="34" charset="0"/>
                <a:ea typeface="Arial" panose="020B0604020202020204" pitchFamily="34" charset="0"/>
              </a:rPr>
              <a:t>İhmali</a:t>
            </a:r>
            <a:r>
              <a:rPr lang="tr-TR" sz="3600" b="1" spc="120" dirty="0">
                <a:solidFill>
                  <a:srgbClr val="FF0000"/>
                </a:solidFill>
                <a:latin typeface="Arial Black" panose="020B0A04020102020204" pitchFamily="34" charset="0"/>
                <a:ea typeface="Arial" panose="020B0604020202020204" pitchFamily="34" charset="0"/>
              </a:rPr>
              <a:t> </a:t>
            </a:r>
            <a:r>
              <a:rPr lang="tr-TR" sz="3600" b="1" dirty="0">
                <a:solidFill>
                  <a:srgbClr val="FF0000"/>
                </a:solidFill>
                <a:latin typeface="Arial Black" panose="020B0A04020102020204" pitchFamily="34" charset="0"/>
                <a:ea typeface="Arial" panose="020B0604020202020204" pitchFamily="34" charset="0"/>
              </a:rPr>
              <a:t>v</a:t>
            </a:r>
            <a:r>
              <a:rPr lang="tr-TR" sz="3600" b="1" kern="0" dirty="0" smtClean="0">
                <a:solidFill>
                  <a:srgbClr val="FF0000"/>
                </a:solidFill>
                <a:effectLst/>
                <a:latin typeface="Arial Black" panose="020B0A04020102020204" pitchFamily="34" charset="0"/>
                <a:ea typeface="Arial" panose="020B0604020202020204" pitchFamily="34" charset="0"/>
              </a:rPr>
              <a:t>e</a:t>
            </a:r>
            <a:r>
              <a:rPr lang="tr-TR" sz="3600" b="1" kern="0" spc="140" dirty="0" smtClean="0">
                <a:solidFill>
                  <a:srgbClr val="FF0000"/>
                </a:solidFill>
                <a:effectLst/>
                <a:latin typeface="Arial Black" panose="020B0A04020102020204" pitchFamily="34" charset="0"/>
                <a:ea typeface="Arial" panose="020B0604020202020204" pitchFamily="34" charset="0"/>
              </a:rPr>
              <a:t> </a:t>
            </a:r>
            <a:r>
              <a:rPr lang="tr-TR" sz="3600" b="1" kern="0" dirty="0" smtClean="0">
                <a:solidFill>
                  <a:srgbClr val="FF0000"/>
                </a:solidFill>
                <a:effectLst/>
                <a:latin typeface="Arial Black" panose="020B0A04020102020204" pitchFamily="34" charset="0"/>
                <a:ea typeface="Arial" panose="020B0604020202020204" pitchFamily="34" charset="0"/>
              </a:rPr>
              <a:t>İstismarını</a:t>
            </a:r>
            <a:r>
              <a:rPr lang="tr-TR" sz="3600" b="1" kern="0" spc="140" dirty="0" smtClean="0">
                <a:solidFill>
                  <a:srgbClr val="FF0000"/>
                </a:solidFill>
                <a:effectLst/>
                <a:latin typeface="Arial Black" panose="020B0A04020102020204" pitchFamily="34" charset="0"/>
                <a:ea typeface="Arial" panose="020B0604020202020204" pitchFamily="34" charset="0"/>
              </a:rPr>
              <a:t> </a:t>
            </a:r>
            <a:r>
              <a:rPr lang="tr-TR" sz="3600" b="1" kern="0" dirty="0" smtClean="0">
                <a:solidFill>
                  <a:srgbClr val="FF0000"/>
                </a:solidFill>
                <a:effectLst/>
                <a:latin typeface="Arial Black" panose="020B0A04020102020204" pitchFamily="34" charset="0"/>
                <a:ea typeface="Arial" panose="020B0604020202020204" pitchFamily="34" charset="0"/>
              </a:rPr>
              <a:t>Bildirmede </a:t>
            </a:r>
            <a:r>
              <a:rPr lang="tr-TR" sz="3600" b="1" dirty="0" smtClean="0">
                <a:solidFill>
                  <a:srgbClr val="FF0000"/>
                </a:solidFill>
                <a:effectLst/>
                <a:latin typeface="Arial Black" panose="020B0A04020102020204" pitchFamily="34" charset="0"/>
                <a:ea typeface="Microsoft Sans Serif" panose="020B0604020202020204" pitchFamily="34" charset="0"/>
                <a:cs typeface="Microsoft Sans Serif" panose="020B0604020202020204" pitchFamily="34" charset="0"/>
              </a:rPr>
              <a:t>İzlenecek</a:t>
            </a:r>
            <a:r>
              <a:rPr lang="tr-TR" sz="3600" b="1" spc="215" dirty="0" smtClean="0">
                <a:solidFill>
                  <a:srgbClr val="FF0000"/>
                </a:solidFill>
                <a:effectLst/>
                <a:latin typeface="Arial Black" panose="020B0A04020102020204" pitchFamily="34" charset="0"/>
                <a:ea typeface="Microsoft Sans Serif" panose="020B0604020202020204" pitchFamily="34" charset="0"/>
                <a:cs typeface="Microsoft Sans Serif" panose="020B0604020202020204" pitchFamily="34" charset="0"/>
              </a:rPr>
              <a:t> </a:t>
            </a:r>
            <a:r>
              <a:rPr lang="tr-TR" sz="3600" b="1" dirty="0" smtClean="0">
                <a:solidFill>
                  <a:srgbClr val="FF0000"/>
                </a:solidFill>
                <a:effectLst/>
                <a:latin typeface="Arial Black" panose="020B0A04020102020204" pitchFamily="34" charset="0"/>
                <a:ea typeface="Microsoft Sans Serif" panose="020B0604020202020204" pitchFamily="34" charset="0"/>
                <a:cs typeface="Microsoft Sans Serif" panose="020B0604020202020204" pitchFamily="34" charset="0"/>
              </a:rPr>
              <a:t>Yollar</a:t>
            </a:r>
            <a:endParaRPr lang="tr-TR" sz="3600" dirty="0">
              <a:solidFill>
                <a:srgbClr val="FF0000"/>
              </a:solidFill>
              <a:latin typeface="Arial Black" panose="020B0A040201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4268829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698750" y="2165826"/>
            <a:ext cx="12649200" cy="2985433"/>
          </a:xfrm>
          <a:prstGeom prst="rect">
            <a:avLst/>
          </a:prstGeom>
        </p:spPr>
        <p:txBody>
          <a:bodyPr wrap="square">
            <a:spAutoFit/>
          </a:bodyPr>
          <a:lstStyle/>
          <a:p>
            <a:pPr marL="3623945" marR="73025" algn="just">
              <a:lnSpc>
                <a:spcPct val="100000"/>
              </a:lnSpc>
              <a:spcAft>
                <a:spcPts val="0"/>
              </a:spcAft>
            </a:pPr>
            <a:endParaRPr lang="tr-TR" sz="2800" dirty="0" smtClean="0">
              <a:effectLst/>
              <a:latin typeface="Microsoft Sans Serif" panose="020B0604020202020204" pitchFamily="34" charset="0"/>
              <a:ea typeface="Microsoft Sans Serif" panose="020B0604020202020204" pitchFamily="34" charset="0"/>
            </a:endParaRPr>
          </a:p>
          <a:p>
            <a:pPr marL="3623945" marR="73025" algn="just">
              <a:lnSpc>
                <a:spcPct val="100000"/>
              </a:lnSpc>
              <a:spcAft>
                <a:spcPts val="0"/>
              </a:spcAft>
            </a:pPr>
            <a:endParaRPr lang="tr-TR" sz="2800" dirty="0">
              <a:latin typeface="Microsoft Sans Serif" panose="020B0604020202020204" pitchFamily="34" charset="0"/>
              <a:ea typeface="Microsoft Sans Serif" panose="020B0604020202020204" pitchFamily="34" charset="0"/>
            </a:endParaRPr>
          </a:p>
          <a:p>
            <a:pPr marL="3623945" marR="73025" algn="just">
              <a:lnSpc>
                <a:spcPct val="100000"/>
              </a:lnSpc>
              <a:spcAft>
                <a:spcPts val="0"/>
              </a:spcAft>
            </a:pPr>
            <a:endParaRPr lang="tr-TR" sz="2800" dirty="0" smtClean="0">
              <a:effectLst/>
              <a:latin typeface="Microsoft Sans Serif" panose="020B0604020202020204" pitchFamily="34" charset="0"/>
              <a:ea typeface="Microsoft Sans Serif" panose="020B0604020202020204" pitchFamily="34" charset="0"/>
            </a:endParaRPr>
          </a:p>
          <a:p>
            <a:pPr marL="3623945" marR="73025" algn="just">
              <a:lnSpc>
                <a:spcPct val="100000"/>
              </a:lnSpc>
              <a:spcAft>
                <a:spcPts val="0"/>
              </a:spcAft>
            </a:pPr>
            <a:r>
              <a:rPr lang="tr-TR" sz="2800" dirty="0" smtClean="0">
                <a:effectLst/>
                <a:latin typeface="Microsoft Sans Serif" panose="020B0604020202020204" pitchFamily="34" charset="0"/>
                <a:ea typeface="Microsoft Sans Serif" panose="020B0604020202020204" pitchFamily="34" charset="0"/>
              </a:rPr>
              <a:t>Çocuk ihmali ve istismarı konusunda tüm okul</a:t>
            </a:r>
            <a:r>
              <a:rPr lang="tr-TR" sz="2800" spc="5" dirty="0" smtClean="0">
                <a:effectLst/>
                <a:latin typeface="Microsoft Sans Serif" panose="020B0604020202020204" pitchFamily="34" charset="0"/>
                <a:ea typeface="Microsoft Sans Serif" panose="020B0604020202020204" pitchFamily="34" charset="0"/>
              </a:rPr>
              <a:t> </a:t>
            </a:r>
            <a:r>
              <a:rPr lang="tr-TR" sz="2800" spc="-5" dirty="0" smtClean="0">
                <a:effectLst/>
                <a:latin typeface="Microsoft Sans Serif" panose="020B0604020202020204" pitchFamily="34" charset="0"/>
                <a:ea typeface="Microsoft Sans Serif" panose="020B0604020202020204" pitchFamily="34" charset="0"/>
              </a:rPr>
              <a:t>personeli yetkili kişi olarak görülür ve yasalarca</a:t>
            </a:r>
            <a:r>
              <a:rPr lang="tr-TR" sz="2800" spc="-26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istismarı</a:t>
            </a:r>
            <a:r>
              <a:rPr lang="tr-TR" sz="2800" spc="3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bildirme</a:t>
            </a:r>
            <a:r>
              <a:rPr lang="tr-TR" sz="2800" spc="3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yükümlülükleri</a:t>
            </a:r>
            <a:r>
              <a:rPr lang="tr-TR" sz="2800" spc="3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vardır.</a:t>
            </a:r>
          </a:p>
          <a:p>
            <a:pPr>
              <a:spcBef>
                <a:spcPts val="5"/>
              </a:spcBef>
              <a:spcAft>
                <a:spcPts val="0"/>
              </a:spcAft>
            </a:pPr>
            <a:r>
              <a:rPr lang="tr-TR" sz="2000" dirty="0" smtClean="0">
                <a:effectLst/>
                <a:latin typeface="Microsoft Sans Serif" panose="020B0604020202020204" pitchFamily="34" charset="0"/>
                <a:ea typeface="Microsoft Sans Serif" panose="020B0604020202020204" pitchFamily="34" charset="0"/>
              </a:rPr>
              <a:t> </a:t>
            </a:r>
            <a:endParaRPr lang="tr-TR" sz="1800" dirty="0">
              <a:effectLst/>
              <a:latin typeface="Microsoft Sans Serif" panose="020B0604020202020204" pitchFamily="34" charset="0"/>
              <a:ea typeface="Microsoft Sans Serif" panose="020B0604020202020204" pitchFamily="34" charset="0"/>
            </a:endParaRPr>
          </a:p>
        </p:txBody>
      </p:sp>
      <p:sp>
        <p:nvSpPr>
          <p:cNvPr id="5"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1822299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120650" y="2746375"/>
            <a:ext cx="2776537" cy="3281362"/>
            <a:chOff x="1437" y="318"/>
            <a:chExt cx="4373" cy="5168"/>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7" y="318"/>
              <a:ext cx="4373" cy="5168"/>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2"/>
            <p:cNvSpPr txBox="1">
              <a:spLocks noChangeArrowheads="1"/>
            </p:cNvSpPr>
            <p:nvPr/>
          </p:nvSpPr>
          <p:spPr bwMode="auto">
            <a:xfrm>
              <a:off x="1437" y="1086"/>
              <a:ext cx="4373" cy="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DİKKAT!</a:t>
              </a:r>
              <a:endParaRPr kumimoji="0" lang="tr-TR" altLang="tr-TR" sz="7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“İstismarı bildirme suçlama değildir, düşüncenin dile getirilmesi ve durumun</a:t>
              </a:r>
              <a:endParaRPr kumimoji="0" lang="tr-TR" altLang="tr-TR" sz="7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soruşturulmasının istenmesidir. Cinsel istismar şüphesi, rapor hazırlamanız için yeterlidir. Kanıt bulmanız gerekmez.</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grpSp>
      <p:sp>
        <p:nvSpPr>
          <p:cNvPr id="6" name="Rectangle 6"/>
          <p:cNvSpPr>
            <a:spLocks noChangeArrowheads="1"/>
          </p:cNvSpPr>
          <p:nvPr/>
        </p:nvSpPr>
        <p:spPr bwMode="auto">
          <a:xfrm rot="10800000" flipV="1">
            <a:off x="2897184" y="2823486"/>
            <a:ext cx="7205663"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l" rtl="0" eaLnBrk="0" fontAlgn="base" hangingPunct="0">
              <a:spcBef>
                <a:spcPct val="0"/>
              </a:spcBef>
              <a:spcAft>
                <a:spcPct val="0"/>
              </a:spcAft>
            </a:pPr>
            <a:r>
              <a:rPr kumimoji="0" lang="tr-TR" altLang="tr-TR" sz="1600"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Eğer okul müdürü ya da öğretmen olarak bir öğrenciyle ilgili istismardan şüpheleniyorsanız, bu durumun bildirilmesi çocuğu koruyabilir ve aileye yardım sağlayabilir. Bunun yanında herhangi başka biri de çocuk istismarı şüphesini bildirebilir. Bildirim bir suçlama değildir; düşüncenin dile getirilmesi ve çocuğun durumunun soruşturulup değerlendirilmesi için yapılmış bir istektir. Bir çocuğun tehlikede olduğundan şüphelenirseniz, derhal harekete geçin. Çocuk istismarı veya ihmaline ilişkin şüpheniz bir rapor hazırlamanız için yeterlidir. Kanıt bulmanız gerekmez. Tahkikatı yürüten kişiler istismar veya ihmalin bulunup bulunmadığına karar vereceklerdir. İstismarın varlığı için kanıt aramak çoğu zaman, zaman kaybına neden olur delillerin karartılmasına, yok olmasına neden olur. Böyle bir durumda yasal yaptırımlarla karşılaşmanız olasıdır.</a:t>
            </a:r>
            <a:endParaRPr kumimoji="0" lang="tr-TR" altLang="tr-TR"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1"/>
              </a:solidFill>
              <a:effectLst/>
              <a:latin typeface="Arial" panose="020B0604020202020204" pitchFamily="34" charset="0"/>
            </a:endParaRPr>
          </a:p>
        </p:txBody>
      </p:sp>
      <p:sp>
        <p:nvSpPr>
          <p:cNvPr id="7"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1187140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8850" y="1605417"/>
            <a:ext cx="9296400" cy="4321696"/>
          </a:xfrm>
          <a:prstGeom prst="rect">
            <a:avLst/>
          </a:prstGeom>
        </p:spPr>
        <p:txBody>
          <a:bodyPr wrap="square">
            <a:spAutoFit/>
          </a:bodyPr>
          <a:lstStyle/>
          <a:p>
            <a:pPr marL="87630">
              <a:spcBef>
                <a:spcPts val="1165"/>
              </a:spcBef>
              <a:spcAft>
                <a:spcPts val="0"/>
              </a:spcAft>
            </a:pPr>
            <a:r>
              <a:rPr lang="tr-TR" sz="1600" b="1" kern="0" dirty="0" smtClean="0">
                <a:solidFill>
                  <a:srgbClr val="FF0000"/>
                </a:solidFill>
                <a:effectLst/>
                <a:latin typeface="Arial" panose="020B0604020202020204" pitchFamily="34" charset="0"/>
                <a:ea typeface="Arial" panose="020B0604020202020204" pitchFamily="34" charset="0"/>
              </a:rPr>
              <a:t>Okullarda</a:t>
            </a:r>
            <a:r>
              <a:rPr lang="tr-TR" sz="1600" b="1" kern="0" spc="120"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İstismara</a:t>
            </a:r>
            <a:r>
              <a:rPr lang="tr-TR" sz="1600" b="1" kern="0" spc="140"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Uğrayan</a:t>
            </a:r>
            <a:r>
              <a:rPr lang="tr-TR" sz="1600" b="1" kern="0" spc="135"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Çocuklara</a:t>
            </a:r>
            <a:r>
              <a:rPr lang="tr-TR" sz="1600" b="1" kern="0" spc="120"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Yönelik</a:t>
            </a:r>
            <a:r>
              <a:rPr lang="tr-TR" sz="1600" b="1" kern="0" spc="120"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Yapılması</a:t>
            </a:r>
            <a:r>
              <a:rPr lang="tr-TR" sz="1600" b="1" kern="0" spc="135" dirty="0" smtClean="0">
                <a:solidFill>
                  <a:srgbClr val="FF0000"/>
                </a:solidFill>
                <a:effectLst/>
                <a:latin typeface="Arial" panose="020B0604020202020204" pitchFamily="34" charset="0"/>
                <a:ea typeface="Arial" panose="020B0604020202020204" pitchFamily="34" charset="0"/>
              </a:rPr>
              <a:t> </a:t>
            </a:r>
            <a:r>
              <a:rPr lang="tr-TR" sz="1600" b="1" kern="0" dirty="0" smtClean="0">
                <a:solidFill>
                  <a:srgbClr val="FF0000"/>
                </a:solidFill>
                <a:effectLst/>
                <a:latin typeface="Arial" panose="020B0604020202020204" pitchFamily="34" charset="0"/>
                <a:ea typeface="Arial" panose="020B0604020202020204" pitchFamily="34" charset="0"/>
              </a:rPr>
              <a:t>Gerekenler</a:t>
            </a:r>
          </a:p>
          <a:p>
            <a:pPr marL="87630">
              <a:spcBef>
                <a:spcPts val="1610"/>
              </a:spcBef>
              <a:spcAft>
                <a:spcPts val="0"/>
              </a:spcAft>
            </a:pPr>
            <a:r>
              <a:rPr lang="tr-TR" sz="1600"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Önleyici</a:t>
            </a:r>
            <a:r>
              <a:rPr lang="tr-TR" sz="1600" b="1" spc="110"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 </a:t>
            </a:r>
            <a:r>
              <a:rPr lang="tr-TR" sz="1600"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Hizmetler:</a:t>
            </a:r>
            <a:r>
              <a:rPr lang="tr-TR" sz="1600" b="1" spc="110"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Farkındalık</a:t>
            </a:r>
            <a:r>
              <a:rPr lang="tr-TR" sz="1600" spc="8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geliştirme</a:t>
            </a:r>
            <a:r>
              <a:rPr lang="tr-TR" sz="1600" spc="10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eğitimlerinin</a:t>
            </a:r>
            <a:r>
              <a:rPr lang="tr-TR" sz="1600" spc="10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düzenlenmesi;</a:t>
            </a:r>
          </a:p>
          <a:p>
            <a:pPr marL="87630" marR="390525">
              <a:lnSpc>
                <a:spcPct val="100000"/>
              </a:lnSpc>
              <a:spcBef>
                <a:spcPts val="1365"/>
              </a:spcBef>
              <a:spcAft>
                <a:spcPts val="0"/>
              </a:spcAft>
            </a:pPr>
            <a:r>
              <a:rPr lang="tr-TR" sz="1600"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Koruyucu</a:t>
            </a:r>
            <a:r>
              <a:rPr lang="tr-TR" sz="1600" b="1" spc="85"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 </a:t>
            </a:r>
            <a:r>
              <a:rPr lang="tr-TR" sz="1600"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Hizmetler:</a:t>
            </a:r>
            <a:r>
              <a:rPr lang="tr-TR" sz="1600" b="1" spc="75"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Gizlilik</a:t>
            </a:r>
            <a:r>
              <a:rPr lang="tr-TR" sz="1600" spc="8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ilkesine</a:t>
            </a:r>
            <a:r>
              <a:rPr lang="tr-TR" sz="1600" spc="9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dikkat</a:t>
            </a:r>
            <a:r>
              <a:rPr lang="tr-TR" sz="1600" spc="9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edilerek</a:t>
            </a:r>
            <a:r>
              <a:rPr lang="tr-TR" sz="1600" spc="8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sadece</a:t>
            </a:r>
            <a:r>
              <a:rPr lang="tr-TR" sz="1600" spc="9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vakada</a:t>
            </a:r>
            <a:r>
              <a:rPr lang="tr-TR" sz="1600" spc="7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görevli</a:t>
            </a:r>
            <a:r>
              <a:rPr lang="tr-TR" sz="1600" spc="8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olan</a:t>
            </a:r>
            <a:r>
              <a:rPr lang="tr-TR" sz="1600" spc="90"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birimlerin</a:t>
            </a:r>
            <a:r>
              <a:rPr lang="tr-TR" sz="1600" spc="9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haberdar</a:t>
            </a:r>
            <a:r>
              <a:rPr lang="tr-TR" sz="1600" spc="5" dirty="0" smtClean="0">
                <a:effectLst/>
                <a:latin typeface="Microsoft Sans Serif" panose="020B0604020202020204" pitchFamily="34" charset="0"/>
                <a:ea typeface="Microsoft Sans Serif" panose="020B0604020202020204" pitchFamily="34" charset="0"/>
              </a:rPr>
              <a:t> </a:t>
            </a:r>
            <a:r>
              <a:rPr lang="tr-TR" sz="1600" dirty="0" smtClean="0">
                <a:effectLst/>
                <a:latin typeface="Microsoft Sans Serif" panose="020B0604020202020204" pitchFamily="34" charset="0"/>
                <a:ea typeface="Microsoft Sans Serif" panose="020B0604020202020204" pitchFamily="34" charset="0"/>
              </a:rPr>
              <a:t>edilmesi;</a:t>
            </a:r>
          </a:p>
          <a:p>
            <a:pPr>
              <a:spcBef>
                <a:spcPts val="15"/>
              </a:spcBef>
              <a:spcAft>
                <a:spcPts val="0"/>
              </a:spcAft>
            </a:pPr>
            <a:r>
              <a:rPr lang="tr-TR" sz="1600" dirty="0" smtClean="0">
                <a:effectLst/>
                <a:latin typeface="Microsoft Sans Serif" panose="020B0604020202020204" pitchFamily="34" charset="0"/>
                <a:ea typeface="Microsoft Sans Serif" panose="020B0604020202020204" pitchFamily="34" charset="0"/>
              </a:rPr>
              <a:t> </a:t>
            </a:r>
          </a:p>
          <a:p>
            <a:pPr marL="87630">
              <a:lnSpc>
                <a:spcPts val="1610"/>
              </a:lnSpc>
              <a:spcAft>
                <a:spcPts val="0"/>
              </a:spcAft>
            </a:pPr>
            <a:r>
              <a:rPr lang="tr-TR" sz="1600" b="1" dirty="0" smtClean="0">
                <a:solidFill>
                  <a:srgbClr val="FF0000"/>
                </a:solidFill>
                <a:effectLst/>
                <a:latin typeface="Arial" panose="020B0604020202020204" pitchFamily="34" charset="0"/>
                <a:ea typeface="Arial" panose="020B0604020202020204" pitchFamily="34" charset="0"/>
              </a:rPr>
              <a:t>Müdahale:</a:t>
            </a:r>
          </a:p>
          <a:p>
            <a:pPr marL="342900" lvl="0" indent="-342900" algn="just">
              <a:lnSpc>
                <a:spcPts val="1460"/>
              </a:lnSpc>
              <a:spcAft>
                <a:spcPts val="0"/>
              </a:spcAft>
              <a:buClr>
                <a:srgbClr val="6F2F9F"/>
              </a:buClr>
              <a:buSzPts val="1200"/>
              <a:buFont typeface="Symbol" panose="05050102010706020507" pitchFamily="18" charset="2"/>
              <a:buChar char="□"/>
              <a:tabLst>
                <a:tab pos="545465" algn="l"/>
              </a:tabLst>
            </a:pP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Okul</a:t>
            </a:r>
            <a:r>
              <a:rPr lang="tr-TR" sz="1600" spc="5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idaresine</a:t>
            </a:r>
            <a:r>
              <a:rPr lang="tr-TR" sz="1600"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haber</a:t>
            </a:r>
            <a:r>
              <a:rPr lang="tr-TR" sz="1600" spc="6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verme</a:t>
            </a:r>
          </a:p>
          <a:p>
            <a:pPr marL="342900" marR="519430" lvl="0" indent="-342900" algn="just">
              <a:lnSpc>
                <a:spcPct val="100000"/>
              </a:lnSpc>
              <a:spcAft>
                <a:spcPts val="0"/>
              </a:spcAft>
              <a:buClr>
                <a:srgbClr val="6F2F9F"/>
              </a:buClr>
              <a:buSzPts val="1200"/>
              <a:buFont typeface="Symbol" panose="05050102010706020507" pitchFamily="18" charset="2"/>
              <a:buChar char="□"/>
              <a:tabLst>
                <a:tab pos="545465" algn="l"/>
              </a:tabLst>
            </a:pP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Krize müdahale ekibini bilgilendirme: Her okulda ihmal istismar ya da başka türlerde krizler</a:t>
            </a: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yaratacak</a:t>
            </a:r>
            <a:r>
              <a:rPr lang="tr-TR" sz="1600" spc="-3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durumlara</a:t>
            </a:r>
            <a:r>
              <a:rPr lang="tr-TR" sz="1600" spc="-3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yönelik</a:t>
            </a:r>
            <a:r>
              <a:rPr lang="tr-TR" sz="1600" spc="-2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bir</a:t>
            </a:r>
            <a:r>
              <a:rPr lang="tr-TR" sz="1600" spc="-2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krize</a:t>
            </a:r>
            <a:r>
              <a:rPr lang="tr-TR" sz="1600" spc="-1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müdahale</a:t>
            </a:r>
            <a:r>
              <a:rPr lang="tr-TR" sz="1600" spc="-2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ekibi</a:t>
            </a:r>
            <a:r>
              <a:rPr lang="tr-TR" sz="1600" spc="-2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bulunur.</a:t>
            </a:r>
          </a:p>
          <a:p>
            <a:pPr marL="342900" marR="520700" lvl="0" indent="-342900" algn="just">
              <a:lnSpc>
                <a:spcPct val="100000"/>
              </a:lnSpc>
              <a:spcAft>
                <a:spcPts val="0"/>
              </a:spcAft>
              <a:buClr>
                <a:srgbClr val="6F2F9F"/>
              </a:buClr>
              <a:buSzPts val="1200"/>
              <a:buFont typeface="Symbol" panose="05050102010706020507" pitchFamily="18" charset="2"/>
              <a:buChar char="□"/>
              <a:tabLst>
                <a:tab pos="545465" algn="l"/>
              </a:tabLst>
            </a:pP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İlçe Milli Eğitim Müdürlükleri içindeki kriz ekipleri: Benzer bir kurul İlçe Milli Eğitim Müdürlüklerinde</a:t>
            </a: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bir</a:t>
            </a:r>
            <a:r>
              <a:rPr lang="tr-TR" sz="1600" spc="-4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şube</a:t>
            </a:r>
            <a:r>
              <a:rPr lang="tr-TR" sz="1600" spc="-3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başkanlığında</a:t>
            </a:r>
            <a:r>
              <a:rPr lang="tr-TR" sz="1600" spc="-2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oluşturulur.</a:t>
            </a:r>
          </a:p>
          <a:p>
            <a:pPr marL="342900" marR="516890" lvl="0" indent="-342900" algn="just">
              <a:lnSpc>
                <a:spcPct val="100000"/>
              </a:lnSpc>
              <a:spcAft>
                <a:spcPts val="0"/>
              </a:spcAft>
              <a:buClr>
                <a:srgbClr val="6F2F9F"/>
              </a:buClr>
              <a:buSzPts val="1200"/>
              <a:buFont typeface="Symbol" panose="05050102010706020507" pitchFamily="18" charset="2"/>
              <a:buChar char="□"/>
              <a:tabLst>
                <a:tab pos="545465" algn="l"/>
              </a:tabLst>
            </a:pP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Bağlı bulunan ilçenin/ilin rehberlik ve araştırma merkezi ile iletişim: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Okul idaresi veya rehberlik</a:t>
            </a:r>
            <a:r>
              <a:rPr lang="tr-TR" sz="1600" spc="-2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servisi, bir üst makam olan ilçe milli eğitim müdürlüğünü haberdar ettiğinde olayla ilgili RAM’larda</a:t>
            </a: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oluşturulan uzman ekip okula ulaşır. İlk olarak idare ve rehberlik servisi ile iletişime geçerek olay</a:t>
            </a: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hakkında bir ön bilgi toplar. Bu bilgiler ışığında bir eylem planı hazırlanır. Durumdan haberdar</a:t>
            </a:r>
            <a:r>
              <a:rPr lang="tr-TR" sz="1600" spc="-2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edilmesi</a:t>
            </a:r>
            <a:r>
              <a:rPr lang="tr-TR" sz="1600" spc="-1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gereken</a:t>
            </a:r>
            <a:r>
              <a:rPr lang="tr-TR" sz="1600" spc="-2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diğer</a:t>
            </a:r>
            <a:r>
              <a:rPr lang="tr-TR" sz="1600" spc="-1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birimlerle</a:t>
            </a:r>
            <a:r>
              <a:rPr lang="tr-TR" sz="1600" spc="-1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iletişime</a:t>
            </a:r>
            <a:r>
              <a:rPr lang="tr-TR" sz="1600" spc="-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sz="1600" dirty="0" smtClean="0">
                <a:effectLst/>
                <a:latin typeface="Microsoft Sans Serif" panose="020B0604020202020204" pitchFamily="34" charset="0"/>
                <a:ea typeface="Symbol" panose="05050102010706020507" pitchFamily="18" charset="2"/>
                <a:cs typeface="Symbol" panose="05050102010706020507" pitchFamily="18" charset="2"/>
              </a:rPr>
              <a:t>geçilir.</a:t>
            </a:r>
            <a:endParaRPr lang="tr-TR" sz="1600" dirty="0">
              <a:effectLst/>
              <a:latin typeface="Microsoft Sans Serif" panose="020B0604020202020204" pitchFamily="34" charset="0"/>
              <a:ea typeface="Symbol" panose="05050102010706020507" pitchFamily="18" charset="2"/>
              <a:cs typeface="Symbol" panose="05050102010706020507" pitchFamily="18" charset="2"/>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33752291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1250" y="2496815"/>
            <a:ext cx="7848600" cy="4219873"/>
          </a:xfrm>
          <a:prstGeom prst="rect">
            <a:avLst/>
          </a:prstGeom>
        </p:spPr>
        <p:txBody>
          <a:bodyPr wrap="square">
            <a:spAutoFit/>
          </a:bodyPr>
          <a:lstStyle/>
          <a:p>
            <a:pPr marL="87630">
              <a:spcBef>
                <a:spcPts val="495"/>
              </a:spcBef>
              <a:spcAft>
                <a:spcPts val="0"/>
              </a:spcAft>
            </a:pPr>
            <a:r>
              <a:rPr lang="tr-TR" b="1" kern="0" dirty="0" smtClean="0">
                <a:solidFill>
                  <a:srgbClr val="FF0000"/>
                </a:solidFill>
                <a:effectLst/>
                <a:latin typeface="Arial" panose="020B0604020202020204" pitchFamily="34" charset="0"/>
                <a:ea typeface="Arial" panose="020B0604020202020204" pitchFamily="34" charset="0"/>
              </a:rPr>
              <a:t>Haberdar</a:t>
            </a:r>
            <a:r>
              <a:rPr lang="tr-TR" b="1" kern="0" spc="95" dirty="0" smtClean="0">
                <a:solidFill>
                  <a:srgbClr val="FF0000"/>
                </a:solidFill>
                <a:effectLst/>
                <a:latin typeface="Arial" panose="020B0604020202020204" pitchFamily="34" charset="0"/>
                <a:ea typeface="Arial" panose="020B0604020202020204" pitchFamily="34" charset="0"/>
              </a:rPr>
              <a:t> </a:t>
            </a:r>
            <a:r>
              <a:rPr lang="tr-TR" b="1" kern="0" dirty="0" smtClean="0">
                <a:solidFill>
                  <a:srgbClr val="FF0000"/>
                </a:solidFill>
                <a:effectLst/>
                <a:latin typeface="Arial" panose="020B0604020202020204" pitchFamily="34" charset="0"/>
                <a:ea typeface="Arial" panose="020B0604020202020204" pitchFamily="34" charset="0"/>
              </a:rPr>
              <a:t>Edilmesi</a:t>
            </a:r>
            <a:r>
              <a:rPr lang="tr-TR" b="1" kern="0" spc="130" dirty="0" smtClean="0">
                <a:solidFill>
                  <a:srgbClr val="FF0000"/>
                </a:solidFill>
                <a:effectLst/>
                <a:latin typeface="Arial" panose="020B0604020202020204" pitchFamily="34" charset="0"/>
                <a:ea typeface="Arial" panose="020B0604020202020204" pitchFamily="34" charset="0"/>
              </a:rPr>
              <a:t> </a:t>
            </a:r>
            <a:r>
              <a:rPr lang="tr-TR" b="1" kern="0" dirty="0" smtClean="0">
                <a:solidFill>
                  <a:srgbClr val="FF0000"/>
                </a:solidFill>
                <a:effectLst/>
                <a:latin typeface="Arial" panose="020B0604020202020204" pitchFamily="34" charset="0"/>
                <a:ea typeface="Arial" panose="020B0604020202020204" pitchFamily="34" charset="0"/>
              </a:rPr>
              <a:t>Gereken</a:t>
            </a:r>
            <a:r>
              <a:rPr lang="tr-TR" b="1" kern="0" spc="115" dirty="0" smtClean="0">
                <a:solidFill>
                  <a:srgbClr val="FF0000"/>
                </a:solidFill>
                <a:effectLst/>
                <a:latin typeface="Arial" panose="020B0604020202020204" pitchFamily="34" charset="0"/>
                <a:ea typeface="Arial" panose="020B0604020202020204" pitchFamily="34" charset="0"/>
              </a:rPr>
              <a:t> </a:t>
            </a:r>
            <a:r>
              <a:rPr lang="tr-TR" b="1" kern="0" dirty="0" smtClean="0">
                <a:solidFill>
                  <a:srgbClr val="FF0000"/>
                </a:solidFill>
                <a:effectLst/>
                <a:latin typeface="Arial" panose="020B0604020202020204" pitchFamily="34" charset="0"/>
                <a:ea typeface="Arial" panose="020B0604020202020204" pitchFamily="34" charset="0"/>
              </a:rPr>
              <a:t>Birimler</a:t>
            </a:r>
          </a:p>
          <a:p>
            <a:pPr marL="87630" marR="390525">
              <a:spcBef>
                <a:spcPts val="20"/>
              </a:spcBef>
              <a:spcAft>
                <a:spcPts val="0"/>
              </a:spcAft>
            </a:pPr>
            <a:r>
              <a:rPr lang="tr-TR" dirty="0" smtClean="0">
                <a:effectLst/>
                <a:latin typeface="Microsoft Sans Serif" panose="020B0604020202020204" pitchFamily="34" charset="0"/>
                <a:ea typeface="Microsoft Sans Serif" panose="020B0604020202020204" pitchFamily="34" charset="0"/>
              </a:rPr>
              <a:t>Bir</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öğrenciyle</a:t>
            </a:r>
            <a:r>
              <a:rPr lang="tr-TR" spc="5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ilgili</a:t>
            </a:r>
            <a:r>
              <a:rPr lang="tr-TR" spc="4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cinsel</a:t>
            </a:r>
            <a:r>
              <a:rPr lang="tr-TR" spc="5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istismardan</a:t>
            </a:r>
            <a:r>
              <a:rPr lang="tr-TR" spc="7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şüpheleniyorsanız</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ya</a:t>
            </a:r>
            <a:r>
              <a:rPr lang="tr-TR" spc="5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da</a:t>
            </a:r>
            <a:r>
              <a:rPr lang="tr-TR" spc="5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tespit</a:t>
            </a:r>
            <a:r>
              <a:rPr lang="tr-TR" spc="3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ettiyseniz</a:t>
            </a:r>
            <a:r>
              <a:rPr lang="tr-TR" spc="5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adli</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işlemlerin</a:t>
            </a:r>
            <a:r>
              <a:rPr lang="tr-TR" spc="5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başlatılması</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için</a:t>
            </a:r>
            <a:r>
              <a:rPr lang="tr-TR" spc="-1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aşağıdaki</a:t>
            </a:r>
            <a:r>
              <a:rPr lang="tr-TR" spc="-2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birimlerden</a:t>
            </a:r>
            <a:r>
              <a:rPr lang="tr-TR" spc="-1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biriyle</a:t>
            </a:r>
            <a:r>
              <a:rPr lang="tr-TR" spc="-1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iletişime</a:t>
            </a:r>
            <a:r>
              <a:rPr lang="tr-TR" spc="-1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geçmeniz</a:t>
            </a:r>
            <a:r>
              <a:rPr lang="tr-TR" spc="-1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yeterlidir.</a:t>
            </a:r>
          </a:p>
          <a:p>
            <a:pPr marL="87630" marR="390525">
              <a:spcBef>
                <a:spcPts val="20"/>
              </a:spcBef>
              <a:spcAft>
                <a:spcPts val="0"/>
              </a:spcAft>
            </a:pPr>
            <a:endParaRPr lang="tr-TR" dirty="0" smtClean="0">
              <a:effectLst/>
              <a:latin typeface="Microsoft Sans Serif" panose="020B0604020202020204" pitchFamily="34" charset="0"/>
              <a:ea typeface="Microsoft Sans Serif" panose="020B0604020202020204" pitchFamily="34" charset="0"/>
            </a:endParaRPr>
          </a:p>
          <a:p>
            <a:pPr marL="285750" lvl="0" indent="-285750">
              <a:lnSpc>
                <a:spcPts val="1465"/>
              </a:lnSpc>
              <a:spcBef>
                <a:spcPts val="15"/>
              </a:spcBef>
              <a:spcAft>
                <a:spcPts val="0"/>
              </a:spcAft>
              <a:buClr>
                <a:srgbClr val="6F2F9F"/>
              </a:buClr>
              <a:buSzPts val="1200"/>
              <a:buFont typeface="Arial" panose="020B0604020202020204" pitchFamily="34" charset="0"/>
              <a:buChar char="•"/>
              <a:tabLst>
                <a:tab pos="544830" algn="l"/>
                <a:tab pos="545465" algn="l"/>
              </a:tabLst>
            </a:pPr>
            <a:r>
              <a:rPr lang="tr-TR" dirty="0" smtClean="0">
                <a:effectLst/>
                <a:latin typeface="Microsoft Sans Serif" panose="020B0604020202020204" pitchFamily="34" charset="0"/>
                <a:ea typeface="Symbol" panose="05050102010706020507" pitchFamily="18" charset="2"/>
                <a:cs typeface="Symbol" panose="05050102010706020507" pitchFamily="18" charset="2"/>
              </a:rPr>
              <a:t>Adana</a:t>
            </a:r>
            <a:r>
              <a:rPr lang="tr-TR" spc="4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İl</a:t>
            </a:r>
            <a:r>
              <a:rPr lang="tr-TR" spc="5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Emniyet</a:t>
            </a:r>
            <a:r>
              <a:rPr lang="tr-TR" spc="5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Müdürlüğü</a:t>
            </a:r>
            <a:r>
              <a:rPr lang="tr-TR" spc="5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Çocuk</a:t>
            </a:r>
            <a:r>
              <a:rPr lang="tr-TR" spc="3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Büro</a:t>
            </a:r>
            <a:r>
              <a:rPr lang="tr-TR" spc="4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Amirliği</a:t>
            </a:r>
            <a:r>
              <a:rPr lang="tr-TR" spc="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0</a:t>
            </a:r>
            <a:r>
              <a:rPr lang="tr-TR" spc="5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(322) 344 11 11</a:t>
            </a:r>
            <a:endParaRPr lang="tr-TR" spc="55" dirty="0">
              <a:latin typeface="Microsoft Sans Serif" panose="020B0604020202020204" pitchFamily="34" charset="0"/>
              <a:ea typeface="Symbol" panose="05050102010706020507" pitchFamily="18" charset="2"/>
              <a:cs typeface="Symbol" panose="05050102010706020507" pitchFamily="18" charset="2"/>
            </a:endParaRPr>
          </a:p>
          <a:p>
            <a:pPr marL="285750" lvl="0" indent="-285750">
              <a:lnSpc>
                <a:spcPts val="1465"/>
              </a:lnSpc>
              <a:spcBef>
                <a:spcPts val="15"/>
              </a:spcBef>
              <a:spcAft>
                <a:spcPts val="0"/>
              </a:spcAft>
              <a:buClr>
                <a:srgbClr val="6F2F9F"/>
              </a:buClr>
              <a:buSzPts val="1200"/>
              <a:buFont typeface="Arial" panose="020B0604020202020204" pitchFamily="34" charset="0"/>
              <a:buChar char="•"/>
              <a:tabLst>
                <a:tab pos="544830" algn="l"/>
                <a:tab pos="545465" algn="l"/>
              </a:tabLst>
            </a:pPr>
            <a:endParaRPr lang="tr-TR" dirty="0" smtClean="0">
              <a:effectLst/>
              <a:latin typeface="Microsoft Sans Serif" panose="020B0604020202020204" pitchFamily="34" charset="0"/>
              <a:ea typeface="Symbol" panose="05050102010706020507" pitchFamily="18" charset="2"/>
              <a:cs typeface="Symbol" panose="05050102010706020507" pitchFamily="18" charset="2"/>
            </a:endParaRPr>
          </a:p>
          <a:p>
            <a:pPr marL="285750" lvl="0" indent="-285750">
              <a:lnSpc>
                <a:spcPts val="1460"/>
              </a:lnSpc>
              <a:spcAft>
                <a:spcPts val="0"/>
              </a:spcAft>
              <a:buClr>
                <a:srgbClr val="6F2F9F"/>
              </a:buClr>
              <a:buSzPts val="1200"/>
              <a:buFont typeface="Arial" panose="020B0604020202020204" pitchFamily="34" charset="0"/>
              <a:buChar char="•"/>
              <a:tabLst>
                <a:tab pos="544830" algn="l"/>
                <a:tab pos="545465" algn="l"/>
              </a:tabLst>
            </a:pPr>
            <a:r>
              <a:rPr lang="tr-TR" dirty="0" smtClean="0">
                <a:effectLst/>
                <a:latin typeface="Microsoft Sans Serif" panose="020B0604020202020204" pitchFamily="34" charset="0"/>
                <a:ea typeface="Symbol" panose="05050102010706020507" pitchFamily="18" charset="2"/>
                <a:cs typeface="Symbol" panose="05050102010706020507" pitchFamily="18" charset="2"/>
              </a:rPr>
              <a:t>Emniyet</a:t>
            </a:r>
            <a:r>
              <a:rPr lang="tr-TR"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Genel</a:t>
            </a:r>
            <a:r>
              <a:rPr lang="tr-TR" spc="6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Müdürlüğü</a:t>
            </a:r>
            <a:r>
              <a:rPr lang="tr-TR" spc="7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112</a:t>
            </a:r>
            <a:r>
              <a:rPr lang="tr-TR"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İhbar</a:t>
            </a:r>
            <a:r>
              <a:rPr lang="tr-TR" spc="7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Hattı</a:t>
            </a:r>
          </a:p>
          <a:p>
            <a:pPr marL="285750" lvl="0" indent="-285750">
              <a:lnSpc>
                <a:spcPts val="1460"/>
              </a:lnSpc>
              <a:spcAft>
                <a:spcPts val="0"/>
              </a:spcAft>
              <a:buClr>
                <a:srgbClr val="6F2F9F"/>
              </a:buClr>
              <a:buSzPts val="1200"/>
              <a:buFont typeface="Arial" panose="020B0604020202020204" pitchFamily="34" charset="0"/>
              <a:buChar char="•"/>
              <a:tabLst>
                <a:tab pos="544830" algn="l"/>
                <a:tab pos="545465" algn="l"/>
              </a:tabLst>
            </a:pPr>
            <a:endParaRPr lang="tr-TR" dirty="0" smtClean="0">
              <a:effectLst/>
              <a:latin typeface="Microsoft Sans Serif" panose="020B0604020202020204" pitchFamily="34" charset="0"/>
              <a:ea typeface="Symbol" panose="05050102010706020507" pitchFamily="18" charset="2"/>
              <a:cs typeface="Symbol" panose="05050102010706020507" pitchFamily="18" charset="2"/>
            </a:endParaRPr>
          </a:p>
          <a:p>
            <a:pPr marL="285750" lvl="0" indent="-285750">
              <a:lnSpc>
                <a:spcPts val="1460"/>
              </a:lnSpc>
              <a:spcAft>
                <a:spcPts val="0"/>
              </a:spcAft>
              <a:buClr>
                <a:srgbClr val="6F2F9F"/>
              </a:buClr>
              <a:buSzPts val="1200"/>
              <a:buFont typeface="Arial" panose="020B0604020202020204" pitchFamily="34" charset="0"/>
              <a:buChar char="•"/>
              <a:tabLst>
                <a:tab pos="544830" algn="l"/>
                <a:tab pos="545465" algn="l"/>
              </a:tabLst>
            </a:pPr>
            <a:r>
              <a:rPr lang="tr-TR" dirty="0" smtClean="0">
                <a:effectLst/>
                <a:latin typeface="Microsoft Sans Serif" panose="020B0604020202020204" pitchFamily="34" charset="0"/>
                <a:ea typeface="Symbol" panose="05050102010706020507" pitchFamily="18" charset="2"/>
                <a:cs typeface="Symbol" panose="05050102010706020507" pitchFamily="18" charset="2"/>
              </a:rPr>
              <a:t>Adana Aile ve</a:t>
            </a:r>
            <a:r>
              <a:rPr lang="tr-TR" spc="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Sosyal</a:t>
            </a:r>
            <a:r>
              <a:rPr lang="tr-TR" spc="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Hizmet</a:t>
            </a:r>
            <a:r>
              <a:rPr lang="tr-TR" spc="60" dirty="0" smtClean="0">
                <a:latin typeface="Microsoft Sans Serif" panose="020B0604020202020204" pitchFamily="34" charset="0"/>
                <a:ea typeface="Symbol" panose="05050102010706020507" pitchFamily="18" charset="2"/>
                <a:cs typeface="Symbol" panose="05050102010706020507" pitchFamily="18" charset="2"/>
              </a:rPr>
              <a:t>ler İl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Müdürlüğü</a:t>
            </a:r>
            <a:r>
              <a:rPr lang="tr-TR" spc="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a:t>(0322) 458 84 </a:t>
            </a:r>
            <a:r>
              <a:rPr lang="tr-TR" dirty="0" smtClean="0"/>
              <a:t>24</a:t>
            </a:r>
          </a:p>
          <a:p>
            <a:pPr marL="285750" lvl="0" indent="-285750">
              <a:lnSpc>
                <a:spcPts val="1460"/>
              </a:lnSpc>
              <a:spcAft>
                <a:spcPts val="0"/>
              </a:spcAft>
              <a:buClr>
                <a:srgbClr val="6F2F9F"/>
              </a:buClr>
              <a:buSzPts val="1200"/>
              <a:buFont typeface="Arial" panose="020B0604020202020204" pitchFamily="34" charset="0"/>
              <a:buChar char="•"/>
              <a:tabLst>
                <a:tab pos="544830" algn="l"/>
                <a:tab pos="545465" algn="l"/>
              </a:tabLst>
            </a:pPr>
            <a:endParaRPr lang="tr-TR" dirty="0" smtClean="0"/>
          </a:p>
          <a:p>
            <a:pPr marL="285750" lvl="0" indent="-285750">
              <a:lnSpc>
                <a:spcPts val="1460"/>
              </a:lnSpc>
              <a:spcAft>
                <a:spcPts val="0"/>
              </a:spcAft>
              <a:buClr>
                <a:srgbClr val="6F2F9F"/>
              </a:buClr>
              <a:buSzPts val="1200"/>
              <a:buFont typeface="Arial" panose="020B0604020202020204" pitchFamily="34" charset="0"/>
              <a:buChar char="•"/>
              <a:tabLst>
                <a:tab pos="544830" algn="l"/>
                <a:tab pos="545465" algn="l"/>
              </a:tabLst>
            </a:pPr>
            <a:r>
              <a:rPr lang="tr-TR" dirty="0" smtClean="0">
                <a:effectLst/>
                <a:latin typeface="Microsoft Sans Serif" panose="020B0604020202020204" pitchFamily="34" charset="0"/>
                <a:ea typeface="Symbol" panose="05050102010706020507" pitchFamily="18" charset="2"/>
                <a:cs typeface="Symbol" panose="05050102010706020507" pitchFamily="18" charset="2"/>
              </a:rPr>
              <a:t>Aile</a:t>
            </a:r>
            <a:r>
              <a:rPr lang="tr-TR"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ve</a:t>
            </a:r>
            <a:r>
              <a:rPr lang="tr-TR" spc="8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Sosyal</a:t>
            </a:r>
            <a:r>
              <a:rPr lang="tr-TR"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Politikalar</a:t>
            </a:r>
            <a:r>
              <a:rPr lang="tr-TR" spc="7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Bakanlığı</a:t>
            </a:r>
            <a:r>
              <a:rPr lang="tr-TR" spc="60"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183</a:t>
            </a:r>
            <a:r>
              <a:rPr lang="tr-TR" spc="7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İhbar</a:t>
            </a:r>
            <a:r>
              <a:rPr lang="tr-TR" spc="75" dirty="0" smtClean="0">
                <a:effectLst/>
                <a:latin typeface="Microsoft Sans Serif" panose="020B0604020202020204" pitchFamily="34" charset="0"/>
                <a:ea typeface="Symbol" panose="05050102010706020507" pitchFamily="18" charset="2"/>
                <a:cs typeface="Symbol" panose="05050102010706020507" pitchFamily="18" charset="2"/>
              </a:rPr>
              <a:t> </a:t>
            </a:r>
            <a:r>
              <a:rPr lang="tr-TR" dirty="0" smtClean="0">
                <a:effectLst/>
                <a:latin typeface="Microsoft Sans Serif" panose="020B0604020202020204" pitchFamily="34" charset="0"/>
                <a:ea typeface="Symbol" panose="05050102010706020507" pitchFamily="18" charset="2"/>
                <a:cs typeface="Symbol" panose="05050102010706020507" pitchFamily="18" charset="2"/>
              </a:rPr>
              <a:t>Hattı</a:t>
            </a:r>
          </a:p>
          <a:p>
            <a:pPr>
              <a:spcBef>
                <a:spcPts val="20"/>
              </a:spcBef>
              <a:spcAft>
                <a:spcPts val="0"/>
              </a:spcAft>
            </a:pPr>
            <a:r>
              <a:rPr lang="tr-TR" dirty="0" smtClean="0">
                <a:effectLst/>
                <a:latin typeface="Microsoft Sans Serif" panose="020B0604020202020204" pitchFamily="34" charset="0"/>
                <a:ea typeface="Microsoft Sans Serif" panose="020B0604020202020204" pitchFamily="34" charset="0"/>
              </a:rPr>
              <a:t> </a:t>
            </a:r>
          </a:p>
          <a:p>
            <a:pPr marL="87630" marR="519430" algn="just">
              <a:lnSpc>
                <a:spcPct val="101000"/>
              </a:lnSpc>
              <a:spcAft>
                <a:spcPts val="0"/>
              </a:spcAft>
            </a:pPr>
            <a:r>
              <a:rPr lang="tr-TR" dirty="0" smtClean="0">
                <a:effectLst/>
                <a:latin typeface="Microsoft Sans Serif" panose="020B0604020202020204" pitchFamily="34" charset="0"/>
                <a:ea typeface="Microsoft Sans Serif" panose="020B0604020202020204" pitchFamily="34" charset="0"/>
              </a:rPr>
              <a:t>Eğer görevli uzmanlar yapılan bildirimde çocuğa karşı kötü muamele olduğuna veya oluşma riskine ilişkin</a:t>
            </a:r>
            <a:r>
              <a:rPr lang="tr-TR" spc="5" dirty="0" smtClean="0">
                <a:effectLst/>
                <a:latin typeface="Microsoft Sans Serif" panose="020B0604020202020204" pitchFamily="34" charset="0"/>
                <a:ea typeface="Microsoft Sans Serif" panose="020B0604020202020204" pitchFamily="34" charset="0"/>
              </a:rPr>
              <a:t> </a:t>
            </a:r>
            <a:r>
              <a:rPr lang="tr-TR" spc="-5" dirty="0" smtClean="0">
                <a:effectLst/>
                <a:latin typeface="Microsoft Sans Serif" panose="020B0604020202020204" pitchFamily="34" charset="0"/>
                <a:ea typeface="Microsoft Sans Serif" panose="020B0604020202020204" pitchFamily="34" charset="0"/>
              </a:rPr>
              <a:t>yeterli güvenilirlikte bilgi </a:t>
            </a:r>
            <a:r>
              <a:rPr lang="tr-TR" dirty="0" smtClean="0">
                <a:effectLst/>
                <a:latin typeface="Microsoft Sans Serif" panose="020B0604020202020204" pitchFamily="34" charset="0"/>
                <a:ea typeface="Microsoft Sans Serif" panose="020B0604020202020204" pitchFamily="34" charset="0"/>
              </a:rPr>
              <a:t>olduğuna kanaat getirirse, bildiriminiz değerlendirilecek ve gerekli araştırma</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yapılacaktır.</a:t>
            </a:r>
            <a:endParaRPr lang="tr-TR"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902130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2650" y="3135323"/>
            <a:ext cx="9525000" cy="1815882"/>
          </a:xfrm>
          <a:prstGeom prst="rect">
            <a:avLst/>
          </a:prstGeom>
        </p:spPr>
        <p:txBody>
          <a:bodyPr wrap="square">
            <a:spAutoFit/>
          </a:bodyPr>
          <a:lstStyle/>
          <a:p>
            <a:pPr marL="87630" marR="518160" algn="just">
              <a:lnSpc>
                <a:spcPct val="100000"/>
              </a:lnSpc>
              <a:spcAft>
                <a:spcPts val="0"/>
              </a:spcAft>
            </a:pPr>
            <a:r>
              <a:rPr lang="tr-TR" sz="2800"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ÖNEMLİ: </a:t>
            </a:r>
            <a:r>
              <a:rPr lang="tr-TR" sz="2800" dirty="0" smtClean="0">
                <a:effectLst/>
                <a:latin typeface="Microsoft Sans Serif" panose="020B0604020202020204" pitchFamily="34" charset="0"/>
                <a:ea typeface="Microsoft Sans Serif" panose="020B0604020202020204" pitchFamily="34" charset="0"/>
              </a:rPr>
              <a:t>Cinsel İstismar vakası bir üst makam olan       İl/İlçe </a:t>
            </a:r>
            <a:r>
              <a:rPr lang="tr-TR" sz="2800" dirty="0" err="1" smtClean="0">
                <a:effectLst/>
                <a:latin typeface="Microsoft Sans Serif" panose="020B0604020202020204" pitchFamily="34" charset="0"/>
                <a:ea typeface="Microsoft Sans Serif" panose="020B0604020202020204" pitchFamily="34" charset="0"/>
              </a:rPr>
              <a:t>MEM’e</a:t>
            </a:r>
            <a:r>
              <a:rPr lang="tr-TR" sz="2800" dirty="0" smtClean="0">
                <a:effectLst/>
                <a:latin typeface="Microsoft Sans Serif" panose="020B0604020202020204" pitchFamily="34" charset="0"/>
                <a:ea typeface="Microsoft Sans Serif" panose="020B0604020202020204" pitchFamily="34" charset="0"/>
              </a:rPr>
              <a:t> haber verilirken gizlilik ilkesine dikkat</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edilmesi</a:t>
            </a:r>
            <a:r>
              <a:rPr lang="tr-TR" sz="2800" spc="2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ve</a:t>
            </a:r>
            <a:r>
              <a:rPr lang="tr-TR" sz="2800" spc="3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verilecek</a:t>
            </a:r>
            <a:r>
              <a:rPr lang="tr-TR" sz="2800" spc="1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bilginin</a:t>
            </a:r>
            <a:r>
              <a:rPr lang="tr-TR" sz="2800" spc="35" dirty="0" smtClean="0">
                <a:effectLst/>
                <a:latin typeface="Microsoft Sans Serif" panose="020B0604020202020204" pitchFamily="34" charset="0"/>
                <a:ea typeface="Microsoft Sans Serif" panose="020B0604020202020204" pitchFamily="34" charset="0"/>
              </a:rPr>
              <a:t> </a:t>
            </a:r>
            <a:r>
              <a:rPr lang="tr-TR" sz="2800" b="1" dirty="0" smtClean="0">
                <a:solidFill>
                  <a:srgbClr val="FF0000"/>
                </a:solidFill>
                <a:effectLst/>
                <a:latin typeface="Microsoft Sans Serif" panose="020B0604020202020204" pitchFamily="34" charset="0"/>
                <a:ea typeface="Microsoft Sans Serif" panose="020B0604020202020204" pitchFamily="34" charset="0"/>
              </a:rPr>
              <a:t>“BİLGİ</a:t>
            </a:r>
            <a:r>
              <a:rPr lang="tr-TR" sz="2800" b="1" spc="30" dirty="0" smtClean="0">
                <a:solidFill>
                  <a:srgbClr val="FF0000"/>
                </a:solidFill>
                <a:effectLst/>
                <a:latin typeface="Microsoft Sans Serif" panose="020B0604020202020204" pitchFamily="34" charset="0"/>
                <a:ea typeface="Microsoft Sans Serif" panose="020B0604020202020204" pitchFamily="34" charset="0"/>
              </a:rPr>
              <a:t> </a:t>
            </a:r>
            <a:r>
              <a:rPr lang="tr-TR" sz="2800" b="1" dirty="0" smtClean="0">
                <a:solidFill>
                  <a:srgbClr val="FF0000"/>
                </a:solidFill>
                <a:effectLst/>
                <a:latin typeface="Microsoft Sans Serif" panose="020B0604020202020204" pitchFamily="34" charset="0"/>
                <a:ea typeface="Microsoft Sans Serif" panose="020B0604020202020204" pitchFamily="34" charset="0"/>
              </a:rPr>
              <a:t>NOTU”</a:t>
            </a:r>
            <a:r>
              <a:rPr lang="tr-TR" sz="2800" b="1" spc="15" dirty="0" smtClean="0">
                <a:solidFill>
                  <a:srgbClr val="FF0000"/>
                </a:solidFill>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şeklinde</a:t>
            </a:r>
            <a:r>
              <a:rPr lang="tr-TR" sz="2800" spc="3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iletilmesi</a:t>
            </a:r>
            <a:r>
              <a:rPr lang="tr-TR" sz="2800" spc="3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gerekmektedir.(EK-1)</a:t>
            </a:r>
            <a:endParaRPr lang="tr-TR" sz="2800"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4235134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2101850" y="1527175"/>
            <a:ext cx="6096001" cy="5181600"/>
          </a:xfrm>
          <a:prstGeom prst="rect">
            <a:avLst/>
          </a:prstGeom>
        </p:spPr>
      </p:pic>
      <p:sp>
        <p:nvSpPr>
          <p:cNvPr id="6"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22860756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8850" y="1679576"/>
            <a:ext cx="8229599" cy="5006499"/>
          </a:xfrm>
          <a:prstGeom prst="rect">
            <a:avLst/>
          </a:prstGeom>
        </p:spPr>
        <p:txBody>
          <a:bodyPr wrap="square">
            <a:spAutoFit/>
          </a:bodyPr>
          <a:lstStyle/>
          <a:p>
            <a:pPr marL="87630" marR="516890" algn="ctr">
              <a:lnSpc>
                <a:spcPct val="100000"/>
              </a:lnSpc>
              <a:spcBef>
                <a:spcPts val="1600"/>
              </a:spcBef>
              <a:spcAft>
                <a:spcPts val="0"/>
              </a:spcAft>
            </a:pPr>
            <a:r>
              <a:rPr lang="tr-TR" b="1" dirty="0" smtClean="0">
                <a:solidFill>
                  <a:srgbClr val="FF0000"/>
                </a:solidFill>
                <a:effectLst/>
                <a:latin typeface="Arial" panose="020B0604020202020204" pitchFamily="34" charset="0"/>
                <a:ea typeface="Microsoft Sans Serif" panose="020B0604020202020204" pitchFamily="34" charset="0"/>
                <a:cs typeface="Microsoft Sans Serif" panose="020B0604020202020204" pitchFamily="34" charset="0"/>
              </a:rPr>
              <a:t>İHBARDAN SONRA YAPILACAKLAR</a:t>
            </a:r>
          </a:p>
          <a:p>
            <a:pPr marL="87630" marR="516890" algn="just">
              <a:lnSpc>
                <a:spcPct val="100000"/>
              </a:lnSpc>
              <a:spcBef>
                <a:spcPts val="1600"/>
              </a:spcBef>
              <a:spcAft>
                <a:spcPts val="0"/>
              </a:spcAft>
            </a:pPr>
            <a:r>
              <a:rPr lang="tr-TR" b="1" dirty="0" smtClean="0">
                <a:effectLst/>
                <a:latin typeface="Arial" panose="020B0604020202020204" pitchFamily="34" charset="0"/>
                <a:ea typeface="Microsoft Sans Serif" panose="020B0604020202020204" pitchFamily="34" charset="0"/>
                <a:cs typeface="Microsoft Sans Serif" panose="020B0604020202020204" pitchFamily="34" charset="0"/>
              </a:rPr>
              <a:t>Adli Süreç</a:t>
            </a:r>
            <a:r>
              <a:rPr lang="tr-TR" dirty="0" smtClean="0">
                <a:effectLst/>
                <a:latin typeface="Microsoft Sans Serif" panose="020B0604020202020204" pitchFamily="34" charset="0"/>
                <a:ea typeface="Microsoft Sans Serif" panose="020B0604020202020204" pitchFamily="34" charset="0"/>
              </a:rPr>
              <a:t>: Cinsel istismar ihbarından sonra görevli uzmanlar yapılan bildirimde çocuğa karşı kötü</a:t>
            </a:r>
            <a:r>
              <a:rPr lang="tr-TR" spc="-26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muamele olduğuna veya oluşma riskine ilişkin yeterli güvenilirlikte bilgi olduğuna kanaat getirirse</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bildiriminiz değerlendirilecek ve gerekli araştırma yapılacaktır. Amaç; istismar veya ihmalin gerçekleşip</a:t>
            </a:r>
            <a:r>
              <a:rPr lang="tr-TR" spc="5" dirty="0" smtClean="0">
                <a:effectLst/>
                <a:latin typeface="Microsoft Sans Serif" panose="020B0604020202020204" pitchFamily="34" charset="0"/>
                <a:ea typeface="Microsoft Sans Serif" panose="020B0604020202020204" pitchFamily="34" charset="0"/>
              </a:rPr>
              <a:t> </a:t>
            </a:r>
            <a:r>
              <a:rPr lang="tr-TR" spc="-5" dirty="0" smtClean="0">
                <a:effectLst/>
                <a:latin typeface="Microsoft Sans Serif" panose="020B0604020202020204" pitchFamily="34" charset="0"/>
                <a:ea typeface="Microsoft Sans Serif" panose="020B0604020202020204" pitchFamily="34" charset="0"/>
              </a:rPr>
              <a:t>gerçekleşmediğine </a:t>
            </a:r>
            <a:r>
              <a:rPr lang="tr-TR" dirty="0" smtClean="0">
                <a:effectLst/>
                <a:latin typeface="Microsoft Sans Serif" panose="020B0604020202020204" pitchFamily="34" charset="0"/>
                <a:ea typeface="Microsoft Sans Serif" panose="020B0604020202020204" pitchFamily="34" charset="0"/>
              </a:rPr>
              <a:t>ve tekrar edip etmeyeceğine karar vermektir. Eğer soruşturmayı yürütenler hiçbir</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istismar veya ihmalin gerçekleşmediğine veya var olan şeyin yasalarda yer alan istismar ve ihmal</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tanımına uymadığına karar verirlerse, dosya kapatılır ve ailenin başka herhangi destek/yardıma</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gereksinimi olduğuna karar verilirse yönlendirilir. İstismar ve ihmal olduğu yönünde kuvvetli şüphe varsa</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durumu gerekli adli işlemler başlatılır. Ailedeki istismara yol açabilecek risklerin azaltılması için; ruh sağlığı</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tedavisi, ebeveyn becerisi geliştirme programları, iş yardımı ve sosyal yardım veya barınak sağlama gibi</a:t>
            </a:r>
            <a:r>
              <a:rPr lang="tr-TR" spc="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somut</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yardımlar</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yapılabilir.</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Yaşadığı</a:t>
            </a:r>
            <a:r>
              <a:rPr lang="tr-TR" spc="2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ortamda</a:t>
            </a:r>
            <a:r>
              <a:rPr lang="tr-TR" spc="5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çocuğun</a:t>
            </a:r>
            <a:r>
              <a:rPr lang="tr-TR" spc="2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güvenliği</a:t>
            </a:r>
            <a:r>
              <a:rPr lang="tr-TR" spc="3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tehlikede</a:t>
            </a:r>
            <a:r>
              <a:rPr lang="tr-TR" spc="4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ise</a:t>
            </a:r>
            <a:r>
              <a:rPr lang="tr-TR" spc="2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çocuk</a:t>
            </a:r>
            <a:r>
              <a:rPr lang="tr-TR" spc="4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korunma</a:t>
            </a:r>
            <a:r>
              <a:rPr lang="tr-TR" spc="30"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altına</a:t>
            </a:r>
            <a:r>
              <a:rPr lang="tr-TR" spc="45" dirty="0" smtClean="0">
                <a:effectLst/>
                <a:latin typeface="Microsoft Sans Serif" panose="020B0604020202020204" pitchFamily="34" charset="0"/>
                <a:ea typeface="Microsoft Sans Serif" panose="020B0604020202020204" pitchFamily="34" charset="0"/>
              </a:rPr>
              <a:t> </a:t>
            </a:r>
            <a:r>
              <a:rPr lang="tr-TR" dirty="0" smtClean="0">
                <a:effectLst/>
                <a:latin typeface="Microsoft Sans Serif" panose="020B0604020202020204" pitchFamily="34" charset="0"/>
                <a:ea typeface="Microsoft Sans Serif" panose="020B0604020202020204" pitchFamily="34" charset="0"/>
              </a:rPr>
              <a:t>alınır.</a:t>
            </a:r>
          </a:p>
          <a:p>
            <a:pPr>
              <a:spcAft>
                <a:spcPts val="0"/>
              </a:spcAft>
            </a:pPr>
            <a:r>
              <a:rPr lang="tr-TR" dirty="0" smtClean="0">
                <a:effectLst/>
                <a:latin typeface="Microsoft Sans Serif" panose="020B0604020202020204" pitchFamily="34" charset="0"/>
                <a:ea typeface="Microsoft Sans Serif" panose="020B0604020202020204" pitchFamily="34" charset="0"/>
              </a:rPr>
              <a:t> </a:t>
            </a:r>
            <a:endParaRPr lang="tr-TR"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3365269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87450" y="3075193"/>
            <a:ext cx="8382000" cy="1872307"/>
          </a:xfrm>
          <a:prstGeom prst="rect">
            <a:avLst/>
          </a:prstGeom>
        </p:spPr>
        <p:txBody>
          <a:bodyPr vert="horz" wrap="square" lIns="0" tIns="12700" rIns="0" bIns="0" rtlCol="0">
            <a:spAutoFit/>
          </a:bodyPr>
          <a:lstStyle/>
          <a:p>
            <a:pPr marL="12065" marR="5080" algn="ctr">
              <a:lnSpc>
                <a:spcPct val="100000"/>
              </a:lnSpc>
              <a:spcBef>
                <a:spcPts val="100"/>
              </a:spcBef>
            </a:pPr>
            <a:endParaRPr lang="tr-TR" sz="2400" b="1" spc="-35" dirty="0" smtClean="0">
              <a:solidFill>
                <a:srgbClr val="231F20"/>
              </a:solidFill>
              <a:latin typeface="Arial"/>
              <a:cs typeface="Arial"/>
            </a:endParaRPr>
          </a:p>
          <a:p>
            <a:pPr marL="12065" marR="5080" algn="ctr">
              <a:lnSpc>
                <a:spcPct val="100000"/>
              </a:lnSpc>
              <a:spcBef>
                <a:spcPts val="100"/>
              </a:spcBef>
            </a:pPr>
            <a:r>
              <a:rPr sz="2400" b="1" spc="-35" dirty="0" err="1" smtClean="0">
                <a:solidFill>
                  <a:srgbClr val="231F20"/>
                </a:solidFill>
                <a:latin typeface="Arial"/>
                <a:cs typeface="Arial"/>
              </a:rPr>
              <a:t>Çocuğa</a:t>
            </a:r>
            <a:r>
              <a:rPr sz="2400" b="1" spc="-50" dirty="0" smtClean="0">
                <a:solidFill>
                  <a:srgbClr val="231F20"/>
                </a:solidFill>
                <a:latin typeface="Arial"/>
                <a:cs typeface="Arial"/>
              </a:rPr>
              <a:t> </a:t>
            </a:r>
            <a:r>
              <a:rPr sz="2400" b="1" dirty="0">
                <a:solidFill>
                  <a:srgbClr val="231F20"/>
                </a:solidFill>
                <a:latin typeface="Arial"/>
                <a:cs typeface="Arial"/>
              </a:rPr>
              <a:t>kötü</a:t>
            </a:r>
            <a:r>
              <a:rPr sz="2400" b="1" spc="-45" dirty="0">
                <a:solidFill>
                  <a:srgbClr val="231F20"/>
                </a:solidFill>
                <a:latin typeface="Arial"/>
                <a:cs typeface="Arial"/>
              </a:rPr>
              <a:t> </a:t>
            </a:r>
            <a:r>
              <a:rPr sz="2400" b="1" spc="-10" dirty="0">
                <a:solidFill>
                  <a:srgbClr val="231F20"/>
                </a:solidFill>
                <a:latin typeface="Arial"/>
                <a:cs typeface="Arial"/>
              </a:rPr>
              <a:t>muamele</a:t>
            </a:r>
            <a:r>
              <a:rPr sz="2400" b="1" spc="-45" dirty="0">
                <a:solidFill>
                  <a:srgbClr val="231F20"/>
                </a:solidFill>
                <a:latin typeface="Arial"/>
                <a:cs typeface="Arial"/>
              </a:rPr>
              <a:t> </a:t>
            </a:r>
            <a:r>
              <a:rPr sz="2400" b="1" spc="-40" dirty="0">
                <a:solidFill>
                  <a:srgbClr val="231F20"/>
                </a:solidFill>
                <a:latin typeface="Arial"/>
                <a:cs typeface="Arial"/>
              </a:rPr>
              <a:t>dünyanın</a:t>
            </a:r>
            <a:r>
              <a:rPr sz="2400" b="1" spc="-45" dirty="0">
                <a:solidFill>
                  <a:srgbClr val="231F20"/>
                </a:solidFill>
                <a:latin typeface="Arial"/>
                <a:cs typeface="Arial"/>
              </a:rPr>
              <a:t> </a:t>
            </a:r>
            <a:r>
              <a:rPr sz="2400" b="1" dirty="0">
                <a:solidFill>
                  <a:srgbClr val="231F20"/>
                </a:solidFill>
                <a:latin typeface="Arial"/>
                <a:cs typeface="Arial"/>
              </a:rPr>
              <a:t>her</a:t>
            </a:r>
            <a:r>
              <a:rPr sz="2400" b="1" spc="-45" dirty="0">
                <a:solidFill>
                  <a:srgbClr val="231F20"/>
                </a:solidFill>
                <a:latin typeface="Arial"/>
                <a:cs typeface="Arial"/>
              </a:rPr>
              <a:t> </a:t>
            </a:r>
            <a:r>
              <a:rPr sz="2400" b="1" spc="-10" dirty="0">
                <a:solidFill>
                  <a:srgbClr val="231F20"/>
                </a:solidFill>
                <a:latin typeface="Arial"/>
                <a:cs typeface="Arial"/>
              </a:rPr>
              <a:t>yerinde </a:t>
            </a:r>
            <a:r>
              <a:rPr sz="2400" b="1" dirty="0">
                <a:solidFill>
                  <a:srgbClr val="231F20"/>
                </a:solidFill>
                <a:latin typeface="Arial"/>
                <a:cs typeface="Arial"/>
              </a:rPr>
              <a:t>görülen</a:t>
            </a:r>
            <a:r>
              <a:rPr sz="2400" b="1" spc="-50" dirty="0">
                <a:solidFill>
                  <a:srgbClr val="231F20"/>
                </a:solidFill>
                <a:latin typeface="Arial"/>
                <a:cs typeface="Arial"/>
              </a:rPr>
              <a:t> </a:t>
            </a:r>
            <a:r>
              <a:rPr sz="2400" b="1" spc="-20" dirty="0">
                <a:solidFill>
                  <a:srgbClr val="231F20"/>
                </a:solidFill>
                <a:latin typeface="Arial"/>
                <a:cs typeface="Arial"/>
              </a:rPr>
              <a:t>çok</a:t>
            </a:r>
            <a:r>
              <a:rPr sz="2400" b="1" spc="-50" dirty="0">
                <a:solidFill>
                  <a:srgbClr val="231F20"/>
                </a:solidFill>
                <a:latin typeface="Arial"/>
                <a:cs typeface="Arial"/>
              </a:rPr>
              <a:t> </a:t>
            </a:r>
            <a:r>
              <a:rPr sz="2400" b="1" dirty="0">
                <a:solidFill>
                  <a:srgbClr val="231F20"/>
                </a:solidFill>
                <a:latin typeface="Arial"/>
                <a:cs typeface="Arial"/>
              </a:rPr>
              <a:t>ciddi</a:t>
            </a:r>
            <a:r>
              <a:rPr sz="2400" b="1" spc="-50" dirty="0">
                <a:solidFill>
                  <a:srgbClr val="231F20"/>
                </a:solidFill>
                <a:latin typeface="Arial"/>
                <a:cs typeface="Arial"/>
              </a:rPr>
              <a:t> </a:t>
            </a:r>
            <a:r>
              <a:rPr sz="2400" b="1" dirty="0">
                <a:solidFill>
                  <a:srgbClr val="231F20"/>
                </a:solidFill>
                <a:latin typeface="Arial"/>
                <a:cs typeface="Arial"/>
              </a:rPr>
              <a:t>bir</a:t>
            </a:r>
            <a:r>
              <a:rPr sz="2400" b="1" spc="-50" dirty="0">
                <a:solidFill>
                  <a:srgbClr val="231F20"/>
                </a:solidFill>
                <a:latin typeface="Arial"/>
                <a:cs typeface="Arial"/>
              </a:rPr>
              <a:t> </a:t>
            </a:r>
            <a:r>
              <a:rPr sz="2400" b="1" spc="-40" dirty="0">
                <a:solidFill>
                  <a:srgbClr val="231F20"/>
                </a:solidFill>
                <a:latin typeface="Arial"/>
                <a:cs typeface="Arial"/>
              </a:rPr>
              <a:t>sorundur</a:t>
            </a:r>
            <a:r>
              <a:rPr sz="2400" b="1" spc="-50" dirty="0">
                <a:solidFill>
                  <a:srgbClr val="231F20"/>
                </a:solidFill>
                <a:latin typeface="Arial"/>
                <a:cs typeface="Arial"/>
              </a:rPr>
              <a:t> </a:t>
            </a:r>
            <a:r>
              <a:rPr sz="2400" b="1" dirty="0">
                <a:solidFill>
                  <a:srgbClr val="231F20"/>
                </a:solidFill>
                <a:latin typeface="Arial"/>
                <a:cs typeface="Arial"/>
              </a:rPr>
              <a:t>ve</a:t>
            </a:r>
            <a:r>
              <a:rPr sz="2400" b="1" spc="-50" dirty="0">
                <a:solidFill>
                  <a:srgbClr val="231F20"/>
                </a:solidFill>
                <a:latin typeface="Arial"/>
                <a:cs typeface="Arial"/>
              </a:rPr>
              <a:t> </a:t>
            </a:r>
            <a:r>
              <a:rPr sz="2400" b="1" dirty="0">
                <a:solidFill>
                  <a:srgbClr val="231F20"/>
                </a:solidFill>
                <a:latin typeface="Arial"/>
                <a:cs typeface="Arial"/>
              </a:rPr>
              <a:t>kötü</a:t>
            </a:r>
            <a:r>
              <a:rPr sz="2400" b="1" spc="-50" dirty="0">
                <a:solidFill>
                  <a:srgbClr val="231F20"/>
                </a:solidFill>
                <a:latin typeface="Arial"/>
                <a:cs typeface="Arial"/>
              </a:rPr>
              <a:t> </a:t>
            </a:r>
            <a:r>
              <a:rPr sz="2400" b="1" spc="-25" dirty="0">
                <a:solidFill>
                  <a:srgbClr val="231F20"/>
                </a:solidFill>
                <a:latin typeface="Arial"/>
                <a:cs typeface="Arial"/>
              </a:rPr>
              <a:t>muamelenin </a:t>
            </a:r>
            <a:r>
              <a:rPr sz="2400" b="1" dirty="0">
                <a:solidFill>
                  <a:srgbClr val="231F20"/>
                </a:solidFill>
                <a:latin typeface="Arial"/>
                <a:cs typeface="Arial"/>
              </a:rPr>
              <a:t>tipi,</a:t>
            </a:r>
            <a:r>
              <a:rPr sz="2400" b="1" spc="25" dirty="0">
                <a:solidFill>
                  <a:srgbClr val="231F20"/>
                </a:solidFill>
                <a:latin typeface="Arial"/>
                <a:cs typeface="Arial"/>
              </a:rPr>
              <a:t> </a:t>
            </a:r>
            <a:r>
              <a:rPr sz="2400" b="1" spc="-40" dirty="0">
                <a:solidFill>
                  <a:srgbClr val="231F20"/>
                </a:solidFill>
                <a:latin typeface="Arial"/>
                <a:cs typeface="Arial"/>
              </a:rPr>
              <a:t>cinsiyet,</a:t>
            </a:r>
            <a:r>
              <a:rPr sz="2400" b="1" spc="30" dirty="0">
                <a:solidFill>
                  <a:srgbClr val="231F20"/>
                </a:solidFill>
                <a:latin typeface="Arial"/>
                <a:cs typeface="Arial"/>
              </a:rPr>
              <a:t> </a:t>
            </a:r>
            <a:r>
              <a:rPr sz="2400" b="1" spc="-10" dirty="0">
                <a:solidFill>
                  <a:srgbClr val="231F20"/>
                </a:solidFill>
                <a:latin typeface="Arial"/>
                <a:cs typeface="Arial"/>
              </a:rPr>
              <a:t>coğrafi</a:t>
            </a:r>
            <a:r>
              <a:rPr sz="2400" b="1" spc="25" dirty="0">
                <a:solidFill>
                  <a:srgbClr val="231F20"/>
                </a:solidFill>
                <a:latin typeface="Arial"/>
                <a:cs typeface="Arial"/>
              </a:rPr>
              <a:t> </a:t>
            </a:r>
            <a:r>
              <a:rPr sz="2400" b="1" dirty="0">
                <a:solidFill>
                  <a:srgbClr val="231F20"/>
                </a:solidFill>
                <a:latin typeface="Arial"/>
                <a:cs typeface="Arial"/>
              </a:rPr>
              <a:t>bölge</a:t>
            </a:r>
            <a:r>
              <a:rPr sz="2400" b="1" spc="30" dirty="0">
                <a:solidFill>
                  <a:srgbClr val="231F20"/>
                </a:solidFill>
                <a:latin typeface="Arial"/>
                <a:cs typeface="Arial"/>
              </a:rPr>
              <a:t> </a:t>
            </a:r>
            <a:r>
              <a:rPr sz="2400" b="1" dirty="0">
                <a:solidFill>
                  <a:srgbClr val="231F20"/>
                </a:solidFill>
                <a:latin typeface="Arial"/>
                <a:cs typeface="Arial"/>
              </a:rPr>
              <a:t>ve</a:t>
            </a:r>
            <a:r>
              <a:rPr sz="2400" b="1" spc="30" dirty="0">
                <a:solidFill>
                  <a:srgbClr val="231F20"/>
                </a:solidFill>
                <a:latin typeface="Arial"/>
                <a:cs typeface="Arial"/>
              </a:rPr>
              <a:t> </a:t>
            </a:r>
            <a:r>
              <a:rPr sz="2400" b="1" dirty="0">
                <a:solidFill>
                  <a:srgbClr val="231F20"/>
                </a:solidFill>
                <a:latin typeface="Arial"/>
                <a:cs typeface="Arial"/>
              </a:rPr>
              <a:t>diğer</a:t>
            </a:r>
            <a:r>
              <a:rPr sz="2400" b="1" spc="25" dirty="0">
                <a:solidFill>
                  <a:srgbClr val="231F20"/>
                </a:solidFill>
                <a:latin typeface="Arial"/>
                <a:cs typeface="Arial"/>
              </a:rPr>
              <a:t> </a:t>
            </a:r>
            <a:r>
              <a:rPr sz="2400" b="1" spc="-10" dirty="0">
                <a:solidFill>
                  <a:srgbClr val="231F20"/>
                </a:solidFill>
                <a:latin typeface="Arial"/>
                <a:cs typeface="Arial"/>
              </a:rPr>
              <a:t>faktörlere</a:t>
            </a:r>
            <a:r>
              <a:rPr sz="2400" b="1" spc="500" dirty="0">
                <a:solidFill>
                  <a:srgbClr val="231F20"/>
                </a:solidFill>
                <a:latin typeface="Arial"/>
                <a:cs typeface="Arial"/>
              </a:rPr>
              <a:t> </a:t>
            </a:r>
            <a:r>
              <a:rPr sz="2400" b="1" dirty="0">
                <a:solidFill>
                  <a:srgbClr val="231F20"/>
                </a:solidFill>
                <a:latin typeface="Arial"/>
                <a:cs typeface="Arial"/>
              </a:rPr>
              <a:t>bağlı</a:t>
            </a:r>
            <a:r>
              <a:rPr sz="2400" b="1" spc="25" dirty="0">
                <a:solidFill>
                  <a:srgbClr val="231F20"/>
                </a:solidFill>
                <a:latin typeface="Arial"/>
                <a:cs typeface="Arial"/>
              </a:rPr>
              <a:t> </a:t>
            </a:r>
            <a:r>
              <a:rPr sz="2400" b="1" spc="-10" dirty="0">
                <a:solidFill>
                  <a:srgbClr val="231F20"/>
                </a:solidFill>
                <a:latin typeface="Arial"/>
                <a:cs typeface="Arial"/>
              </a:rPr>
              <a:t>olarak</a:t>
            </a:r>
            <a:r>
              <a:rPr sz="2400" b="1" spc="30" dirty="0">
                <a:solidFill>
                  <a:srgbClr val="231F20"/>
                </a:solidFill>
                <a:latin typeface="Arial"/>
                <a:cs typeface="Arial"/>
              </a:rPr>
              <a:t> </a:t>
            </a:r>
            <a:r>
              <a:rPr sz="2400" b="1" spc="-10" dirty="0">
                <a:solidFill>
                  <a:srgbClr val="231F20"/>
                </a:solidFill>
                <a:latin typeface="Arial"/>
                <a:cs typeface="Arial"/>
              </a:rPr>
              <a:t>değişmekle</a:t>
            </a:r>
            <a:r>
              <a:rPr sz="2400" b="1" spc="25" dirty="0">
                <a:solidFill>
                  <a:srgbClr val="231F20"/>
                </a:solidFill>
                <a:latin typeface="Arial"/>
                <a:cs typeface="Arial"/>
              </a:rPr>
              <a:t> </a:t>
            </a:r>
            <a:r>
              <a:rPr sz="2400" b="1" dirty="0">
                <a:solidFill>
                  <a:srgbClr val="231F20"/>
                </a:solidFill>
                <a:latin typeface="Arial"/>
                <a:cs typeface="Arial"/>
              </a:rPr>
              <a:t>birlikte,</a:t>
            </a:r>
            <a:r>
              <a:rPr sz="2400" b="1" spc="30" dirty="0">
                <a:solidFill>
                  <a:srgbClr val="231F20"/>
                </a:solidFill>
                <a:latin typeface="Arial"/>
                <a:cs typeface="Arial"/>
              </a:rPr>
              <a:t> </a:t>
            </a:r>
            <a:r>
              <a:rPr sz="2400" b="1" dirty="0">
                <a:solidFill>
                  <a:srgbClr val="231F20"/>
                </a:solidFill>
                <a:latin typeface="Arial"/>
                <a:cs typeface="Arial"/>
              </a:rPr>
              <a:t>%35’e</a:t>
            </a:r>
            <a:r>
              <a:rPr sz="2400" b="1" spc="30" dirty="0">
                <a:solidFill>
                  <a:srgbClr val="231F20"/>
                </a:solidFill>
                <a:latin typeface="Arial"/>
                <a:cs typeface="Arial"/>
              </a:rPr>
              <a:t> </a:t>
            </a:r>
            <a:r>
              <a:rPr sz="2400" b="1" spc="-10" dirty="0">
                <a:solidFill>
                  <a:srgbClr val="231F20"/>
                </a:solidFill>
                <a:latin typeface="Arial"/>
                <a:cs typeface="Arial"/>
              </a:rPr>
              <a:t>kadar görüldüğü</a:t>
            </a:r>
            <a:r>
              <a:rPr sz="2400" b="1" spc="-75" dirty="0">
                <a:solidFill>
                  <a:srgbClr val="231F20"/>
                </a:solidFill>
                <a:latin typeface="Arial"/>
                <a:cs typeface="Arial"/>
              </a:rPr>
              <a:t> </a:t>
            </a:r>
            <a:r>
              <a:rPr sz="2400" b="1" spc="-10" dirty="0">
                <a:solidFill>
                  <a:srgbClr val="231F20"/>
                </a:solidFill>
                <a:latin typeface="Arial"/>
                <a:cs typeface="Arial"/>
              </a:rPr>
              <a:t>tahmin</a:t>
            </a:r>
            <a:r>
              <a:rPr sz="2400" b="1" spc="-70" dirty="0">
                <a:solidFill>
                  <a:srgbClr val="231F20"/>
                </a:solidFill>
                <a:latin typeface="Arial"/>
                <a:cs typeface="Arial"/>
              </a:rPr>
              <a:t> </a:t>
            </a:r>
            <a:r>
              <a:rPr sz="2400" b="1" spc="-10" dirty="0" err="1">
                <a:solidFill>
                  <a:srgbClr val="231F20"/>
                </a:solidFill>
                <a:latin typeface="Arial"/>
                <a:cs typeface="Arial"/>
              </a:rPr>
              <a:t>edilmektedir</a:t>
            </a:r>
            <a:r>
              <a:rPr sz="2400" b="1" spc="-10" dirty="0" smtClean="0">
                <a:solidFill>
                  <a:srgbClr val="231F20"/>
                </a:solidFill>
                <a:latin typeface="Arial"/>
                <a:cs typeface="Arial"/>
              </a:rPr>
              <a:t>.</a:t>
            </a:r>
            <a:endParaRPr sz="2400" dirty="0">
              <a:latin typeface="Arial"/>
              <a:cs typeface="Arial"/>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9850" y="1473329"/>
            <a:ext cx="7467600" cy="4062651"/>
          </a:xfrm>
          <a:prstGeom prst="rect">
            <a:avLst/>
          </a:prstGeom>
        </p:spPr>
        <p:txBody>
          <a:bodyPr wrap="square">
            <a:spAutoFit/>
          </a:bodyPr>
          <a:lstStyle/>
          <a:p>
            <a:pPr marL="87630" marR="515620" algn="just">
              <a:lnSpc>
                <a:spcPct val="100000"/>
              </a:lnSpc>
              <a:spcAft>
                <a:spcPts val="0"/>
              </a:spcAft>
            </a:pPr>
            <a:endParaRPr lang="tr-TR" sz="2000" b="1" dirty="0" smtClean="0">
              <a:effectLst/>
              <a:latin typeface="Arial" panose="020B0604020202020204" pitchFamily="34" charset="0"/>
              <a:ea typeface="Microsoft Sans Serif" panose="020B0604020202020204" pitchFamily="34" charset="0"/>
              <a:cs typeface="Microsoft Sans Serif" panose="020B0604020202020204" pitchFamily="34" charset="0"/>
            </a:endParaRPr>
          </a:p>
          <a:p>
            <a:pPr marL="87630" marR="515620" algn="just">
              <a:lnSpc>
                <a:spcPct val="100000"/>
              </a:lnSpc>
              <a:spcAft>
                <a:spcPts val="0"/>
              </a:spcAft>
            </a:pPr>
            <a:endParaRPr lang="tr-TR" sz="2000" b="1" dirty="0">
              <a:latin typeface="Arial" panose="020B0604020202020204" pitchFamily="34" charset="0"/>
              <a:ea typeface="Microsoft Sans Serif" panose="020B0604020202020204" pitchFamily="34" charset="0"/>
              <a:cs typeface="Microsoft Sans Serif" panose="020B0604020202020204" pitchFamily="34" charset="0"/>
            </a:endParaRPr>
          </a:p>
          <a:p>
            <a:pPr marL="87630" marR="515620" algn="just">
              <a:lnSpc>
                <a:spcPct val="100000"/>
              </a:lnSpc>
              <a:spcAft>
                <a:spcPts val="0"/>
              </a:spcAft>
            </a:pPr>
            <a:r>
              <a:rPr lang="tr-TR" sz="2000" b="1" dirty="0" smtClean="0">
                <a:effectLst/>
                <a:latin typeface="Arial" panose="020B0604020202020204" pitchFamily="34" charset="0"/>
                <a:ea typeface="Microsoft Sans Serif" panose="020B0604020202020204" pitchFamily="34" charset="0"/>
                <a:cs typeface="Microsoft Sans Serif" panose="020B0604020202020204" pitchFamily="34" charset="0"/>
              </a:rPr>
              <a:t>Eğitim Süreci Ve Alınacak Tedbirler: </a:t>
            </a:r>
            <a:r>
              <a:rPr lang="tr-TR" sz="1800" dirty="0" smtClean="0">
                <a:effectLst/>
                <a:latin typeface="Microsoft Sans Serif" panose="020B0604020202020204" pitchFamily="34" charset="0"/>
                <a:ea typeface="Microsoft Sans Serif" panose="020B0604020202020204" pitchFamily="34" charset="0"/>
              </a:rPr>
              <a:t>Cinsel istismar vakalarıyla ilgili adli sürecin dışında mağdur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öğrenciyle ilgili yürütülmesi gereken eğitim süreci ve alınacak tedbirler kısmı başlatılır. Okul içerisindeki</a:t>
            </a:r>
            <a:r>
              <a:rPr lang="tr-TR" sz="1800" spc="5" dirty="0" smtClean="0">
                <a:effectLst/>
                <a:latin typeface="Microsoft Sans Serif" panose="020B0604020202020204" pitchFamily="34" charset="0"/>
                <a:ea typeface="Microsoft Sans Serif" panose="020B0604020202020204" pitchFamily="34" charset="0"/>
              </a:rPr>
              <a:t> </a:t>
            </a:r>
            <a:r>
              <a:rPr lang="tr-TR" sz="1800" dirty="0" err="1" smtClean="0">
                <a:effectLst/>
                <a:latin typeface="Microsoft Sans Serif" panose="020B0604020202020204" pitchFamily="34" charset="0"/>
                <a:ea typeface="Microsoft Sans Serif" panose="020B0604020202020204" pitchFamily="34" charset="0"/>
              </a:rPr>
              <a:t>Psikososyal</a:t>
            </a:r>
            <a:r>
              <a:rPr lang="tr-TR" sz="1800" spc="11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Müdahale</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Ekibi</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alınacak</a:t>
            </a:r>
            <a:r>
              <a:rPr lang="tr-TR" sz="1800" spc="1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tedbirler</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konusunda</a:t>
            </a:r>
            <a:r>
              <a:rPr lang="tr-TR" sz="1800" spc="14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karar</a:t>
            </a:r>
            <a:r>
              <a:rPr lang="tr-TR" sz="1800" spc="1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alır.</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Okul</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idaresi</a:t>
            </a:r>
            <a:r>
              <a:rPr lang="tr-TR" sz="1800" spc="14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veya</a:t>
            </a:r>
            <a:r>
              <a:rPr lang="tr-TR" sz="1800" spc="1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rehberlik</a:t>
            </a:r>
            <a:r>
              <a:rPr lang="tr-TR" sz="1800" spc="1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servisi,</a:t>
            </a:r>
            <a:r>
              <a:rPr lang="tr-TR" sz="1800" spc="5" dirty="0" smtClean="0">
                <a:effectLst/>
                <a:latin typeface="Microsoft Sans Serif" panose="020B0604020202020204" pitchFamily="34" charset="0"/>
                <a:ea typeface="Microsoft Sans Serif" panose="020B0604020202020204" pitchFamily="34" charset="0"/>
              </a:rPr>
              <a:t> </a:t>
            </a:r>
            <a:r>
              <a:rPr lang="tr-TR" sz="1800" spc="-5" dirty="0" smtClean="0">
                <a:effectLst/>
                <a:latin typeface="Microsoft Sans Serif" panose="020B0604020202020204" pitchFamily="34" charset="0"/>
                <a:ea typeface="Microsoft Sans Serif" panose="020B0604020202020204" pitchFamily="34" charset="0"/>
              </a:rPr>
              <a:t>bir</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üst</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makam</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olan</a:t>
            </a:r>
            <a:r>
              <a:rPr lang="tr-TR" sz="1800" spc="-1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ilçe</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milli</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eğitim</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müdürlüğünü</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haberdar</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ettiğinde</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olayla</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ilgili</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RAM’larda</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oluşturulan</a:t>
            </a:r>
            <a:r>
              <a:rPr lang="tr-TR" sz="1800" spc="-26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uzman</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ekip</a:t>
            </a:r>
            <a:r>
              <a:rPr lang="tr-TR" sz="1800" spc="9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okulla</a:t>
            </a:r>
            <a:r>
              <a:rPr lang="tr-TR" sz="1800" spc="8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iletişime</a:t>
            </a:r>
            <a:r>
              <a:rPr lang="tr-TR" sz="1800" spc="7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geçer.</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İlk</a:t>
            </a:r>
            <a:r>
              <a:rPr lang="tr-TR" sz="1800" spc="8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olarak</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idare</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ve</a:t>
            </a:r>
            <a:r>
              <a:rPr lang="tr-TR" sz="1800" spc="8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rehberlik</a:t>
            </a:r>
            <a:r>
              <a:rPr lang="tr-TR" sz="1800" spc="8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servisi</a:t>
            </a:r>
            <a:r>
              <a:rPr lang="tr-TR" sz="1800" spc="8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ile</a:t>
            </a:r>
            <a:r>
              <a:rPr lang="tr-TR" sz="1800" spc="9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iletişime</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geçerek</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olay</a:t>
            </a:r>
            <a:r>
              <a:rPr lang="tr-TR" sz="1800" spc="9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hakkında</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bir ön bilgi toplar. Bu bilgiler ışığında bir eylem planı hazırlanır. Hazırlanan eylem planı İl / İlçe MEM</a:t>
            </a:r>
            <a:r>
              <a:rPr lang="tr-TR" sz="1800" spc="5" dirty="0" smtClean="0">
                <a:effectLst/>
                <a:latin typeface="Microsoft Sans Serif" panose="020B0604020202020204" pitchFamily="34" charset="0"/>
                <a:ea typeface="Microsoft Sans Serif" panose="020B0604020202020204" pitchFamily="34" charset="0"/>
              </a:rPr>
              <a:t> </a:t>
            </a:r>
            <a:r>
              <a:rPr lang="tr-TR" sz="1800" dirty="0" err="1" smtClean="0">
                <a:effectLst/>
                <a:latin typeface="Microsoft Sans Serif" panose="020B0604020202020204" pitchFamily="34" charset="0"/>
                <a:ea typeface="Microsoft Sans Serif" panose="020B0604020202020204" pitchFamily="34" charset="0"/>
              </a:rPr>
              <a:t>Psikososyal</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Müdahale</a:t>
            </a:r>
            <a:r>
              <a:rPr lang="tr-TR" sz="1800" spc="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Kuruluna</a:t>
            </a:r>
            <a:r>
              <a:rPr lang="tr-TR" sz="1800" spc="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sunulur</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ve</a:t>
            </a:r>
            <a:r>
              <a:rPr lang="tr-TR" sz="1800" spc="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öğrenciyle</a:t>
            </a:r>
            <a:r>
              <a:rPr lang="tr-TR" sz="1800" spc="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ilgili</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eğitim</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tedbirleri</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alınır.</a:t>
            </a:r>
            <a:endParaRPr lang="tr-TR" sz="1800"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1251378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187450" y="2670175"/>
            <a:ext cx="9144000" cy="3810000"/>
          </a:xfrm>
          <a:prstGeom prst="rect">
            <a:avLst/>
          </a:prstGeom>
          <a:solidFill>
            <a:srgbClr val="6F2F9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42863" lvl="0" indent="0" algn="just" defTabSz="914400" rtl="0" eaLnBrk="0" fontAlgn="base" latinLnBrk="0" hangingPunct="0">
              <a:lnSpc>
                <a:spcPct val="100000"/>
              </a:lnSpc>
              <a:spcBef>
                <a:spcPct val="0"/>
              </a:spcBef>
              <a:spcAft>
                <a:spcPts val="800"/>
              </a:spcAft>
              <a:buClrTx/>
              <a:buSzTx/>
              <a:buFontTx/>
              <a:buNone/>
              <a:tabLst/>
            </a:pPr>
            <a:endParaRPr kumimoji="0" lang="tr-TR" altLang="tr-TR" sz="1400" b="0" i="0" u="none" strike="noStrike" cap="none" normalizeH="0" baseline="0" dirty="0" smtClean="0">
              <a:ln>
                <a:noFill/>
              </a:ln>
              <a:solidFill>
                <a:srgbClr val="FFFFFF"/>
              </a:solidFill>
              <a:effectLst/>
              <a:latin typeface="Calibri" panose="020F0502020204030204" pitchFamily="34" charset="0"/>
            </a:endParaRPr>
          </a:p>
          <a:p>
            <a:pPr marL="0" marR="42863" lvl="0" indent="0" algn="just" defTabSz="914400" rtl="0" eaLnBrk="0" fontAlgn="base" latinLnBrk="0" hangingPunct="0">
              <a:lnSpc>
                <a:spcPct val="100000"/>
              </a:lnSpc>
              <a:spcBef>
                <a:spcPct val="0"/>
              </a:spcBef>
              <a:spcAft>
                <a:spcPts val="800"/>
              </a:spcAft>
              <a:buClrTx/>
              <a:buSzTx/>
              <a:buFontTx/>
              <a:buNone/>
              <a:tabLst/>
            </a:pPr>
            <a:r>
              <a:rPr kumimoji="0" lang="tr-TR" altLang="tr-TR" sz="2800" b="0" i="0" u="none" strike="noStrike" cap="none" normalizeH="0" baseline="0" dirty="0" smtClean="0">
                <a:ln>
                  <a:noFill/>
                </a:ln>
                <a:solidFill>
                  <a:srgbClr val="FFFFFF"/>
                </a:solidFill>
                <a:effectLst/>
                <a:latin typeface="Calibri" panose="020F0502020204030204" pitchFamily="34" charset="0"/>
              </a:rPr>
              <a:t>Önemli: Cinsel istismar vakasının adli işlemlerinin başlatılmasıyla birlikte ilgili mahkeme ve savcılık tarafından öğrenci için “ Danışmanlık-Sağlık-Eğitim Tedbiri” kararları verilebilir. İlgili kararlar İl/İlçe MEM </a:t>
            </a:r>
            <a:r>
              <a:rPr kumimoji="0" lang="tr-TR" altLang="tr-TR" sz="2800" b="0" i="0" u="none" strike="noStrike" cap="none" normalizeH="0" baseline="0" dirty="0" err="1" smtClean="0">
                <a:ln>
                  <a:noFill/>
                </a:ln>
                <a:solidFill>
                  <a:srgbClr val="FFFFFF"/>
                </a:solidFill>
                <a:effectLst/>
                <a:latin typeface="Calibri" panose="020F0502020204030204" pitchFamily="34" charset="0"/>
              </a:rPr>
              <a:t>Psikososyal</a:t>
            </a:r>
            <a:r>
              <a:rPr kumimoji="0" lang="tr-TR" altLang="tr-TR" sz="2800" b="0" i="0" u="none" strike="noStrike" cap="none" normalizeH="0" baseline="0" dirty="0" smtClean="0">
                <a:ln>
                  <a:noFill/>
                </a:ln>
                <a:solidFill>
                  <a:srgbClr val="FFFFFF"/>
                </a:solidFill>
                <a:effectLst/>
                <a:latin typeface="Calibri" panose="020F0502020204030204" pitchFamily="34" charset="0"/>
              </a:rPr>
              <a:t> Müdahale Kurulu kararları ile birleştirilerek öğrenciye gerekli hizmetler sunulur.</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
        <p:nvSpPr>
          <p:cNvPr id="6"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7497440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416050" y="2071928"/>
            <a:ext cx="7391400" cy="802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85" tIns="6348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1" i="0" u="none" strike="noStrike" cap="none" normalizeH="0" baseline="0" dirty="0" smtClean="0">
                <a:ln>
                  <a:noFill/>
                </a:ln>
                <a:solidFill>
                  <a:srgbClr val="FF0000"/>
                </a:solidFill>
                <a:effectLst/>
                <a:latin typeface="Arial" panose="020B0604020202020204" pitchFamily="34" charset="0"/>
                <a:ea typeface="Arial" panose="020B0604020202020204" pitchFamily="34" charset="0"/>
              </a:rPr>
              <a:t>Rehberlik Araştırma Merkezinin Süreçteki Rolü</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400" b="0" i="0" u="none" strike="noStrike" cap="none" normalizeH="0" baseline="0" dirty="0" smtClean="0">
              <a:ln>
                <a:noFill/>
              </a:ln>
              <a:solidFill>
                <a:srgbClr val="FF0000"/>
              </a:solidFill>
              <a:effectLst/>
              <a:latin typeface="Arial" panose="020B0604020202020204" pitchFamily="34" charset="0"/>
            </a:endParaRPr>
          </a:p>
        </p:txBody>
      </p:sp>
      <p:grpSp>
        <p:nvGrpSpPr>
          <p:cNvPr id="3" name="Group 1"/>
          <p:cNvGrpSpPr>
            <a:grpSpLocks/>
          </p:cNvGrpSpPr>
          <p:nvPr/>
        </p:nvGrpSpPr>
        <p:grpSpPr bwMode="auto">
          <a:xfrm>
            <a:off x="425450" y="3279775"/>
            <a:ext cx="2428875" cy="2041525"/>
            <a:chOff x="1559" y="433"/>
            <a:chExt cx="3826" cy="3214"/>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 y="433"/>
              <a:ext cx="3826" cy="3214"/>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2"/>
            <p:cNvSpPr txBox="1">
              <a:spLocks noChangeArrowheads="1"/>
            </p:cNvSpPr>
            <p:nvPr/>
          </p:nvSpPr>
          <p:spPr bwMode="auto">
            <a:xfrm>
              <a:off x="1559" y="604"/>
              <a:ext cx="3826" cy="3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DİKKAT!</a:t>
              </a:r>
              <a:endParaRPr kumimoji="0" lang="tr-TR" altLang="tr-TR" sz="7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RAM’lar İstismar vakası ile ilgili bildirme sürecinde değil, bildirme sürecinden sonraki </a:t>
              </a:r>
              <a:r>
                <a:rPr kumimoji="0" lang="tr-TR" altLang="tr-TR" sz="1400" b="1" i="0" u="none" strike="noStrike" cap="none" normalizeH="0" baseline="0" dirty="0" err="1"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psikososyal</a:t>
              </a:r>
              <a:r>
                <a:rPr kumimoji="0" lang="tr-TR" altLang="tr-TR" sz="1400" b="1" i="0" u="none" strike="noStrike" cap="none" normalizeH="0" baseline="0" dirty="0" smtClean="0">
                  <a:ln>
                    <a:noFill/>
                  </a:ln>
                  <a:solidFill>
                    <a:srgbClr val="FFFFFF"/>
                  </a:solidFill>
                  <a:effectLst/>
                  <a:latin typeface="Arial" panose="020B0604020202020204" pitchFamily="34" charset="0"/>
                  <a:ea typeface="Microsoft Sans Serif" panose="020B0604020202020204" pitchFamily="34" charset="0"/>
                  <a:cs typeface="Arial" panose="020B0604020202020204" pitchFamily="34" charset="0"/>
                </a:rPr>
                <a:t> müdahale hizmetlerinde etkin rol alır.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grpSp>
      <p:sp>
        <p:nvSpPr>
          <p:cNvPr id="5" name="Rectangle 6"/>
          <p:cNvSpPr>
            <a:spLocks noChangeArrowheads="1"/>
          </p:cNvSpPr>
          <p:nvPr/>
        </p:nvSpPr>
        <p:spPr bwMode="auto">
          <a:xfrm rot="10800000" flipV="1">
            <a:off x="3016248" y="2626986"/>
            <a:ext cx="7010401"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dirty="0" smtClean="0">
              <a:ln>
                <a:noFill/>
              </a:ln>
              <a:solidFill>
                <a:schemeClr val="tx1"/>
              </a:solidFill>
              <a:effectLst/>
              <a:ea typeface="Microsoft Sans Serif"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Cinsel istismar vakası ile ilgili İl/İlçe MEM ile iletişime geçildikten sonra ilgili RAM’dan ekip görevlendirilir, eğer Psikolojik Danışman/Rehber </a:t>
            </a:r>
            <a:r>
              <a:rPr lang="tr-TR" altLang="tr-TR" dirty="0">
                <a:solidFill>
                  <a:schemeClr val="tx1"/>
                </a:solidFill>
                <a:latin typeface="Arial" panose="020B0604020202020204" pitchFamily="34" charset="0"/>
                <a:ea typeface="Microsoft Sans Serif" panose="020B0604020202020204" pitchFamily="34" charset="0"/>
              </a:rPr>
              <a:t>Ö</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ğretmen yoksa öğrenciyle ilgili görüşme ve ifade alma sürecinde ekip etkin rol alır. Okul idaresinin</a:t>
            </a:r>
            <a:r>
              <a:rPr lang="tr-TR" altLang="tr-TR" dirty="0">
                <a:solidFill>
                  <a:schemeClr val="tx1"/>
                </a:solidFill>
                <a:latin typeface="Arial" panose="020B0604020202020204" pitchFamily="34" charset="0"/>
                <a:ea typeface="Microsoft Sans Serif" panose="020B0604020202020204" pitchFamily="34" charset="0"/>
              </a:rPr>
              <a:t> </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ve krize müdahale ekibinin izleyeceği yol konusunda müşavirlik yapar. Okulda görevli Psikolojik Danışman/Rehber </a:t>
            </a:r>
            <a:r>
              <a:rPr lang="tr-TR" altLang="tr-TR" dirty="0">
                <a:solidFill>
                  <a:schemeClr val="tx1"/>
                </a:solidFill>
                <a:latin typeface="Arial" panose="020B0604020202020204" pitchFamily="34" charset="0"/>
                <a:ea typeface="Microsoft Sans Serif" panose="020B0604020202020204" pitchFamily="34" charset="0"/>
              </a:rPr>
              <a:t>Ö</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ğretmen varsa okul idaresinin, krize müdahale ekibinin ve okul </a:t>
            </a:r>
            <a:r>
              <a:rPr lang="tr-TR" altLang="tr-TR" dirty="0" smtClean="0">
                <a:solidFill>
                  <a:schemeClr val="tx1"/>
                </a:solidFill>
                <a:latin typeface="Arial" panose="020B0604020202020204" pitchFamily="34" charset="0"/>
                <a:ea typeface="Microsoft Sans Serif" panose="020B0604020202020204" pitchFamily="34" charset="0"/>
              </a:rPr>
              <a:t>psikolojik danışmanının </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izleyeceği yol, İl/İlçe MEM Krize Müdahale</a:t>
            </a:r>
            <a:r>
              <a:rPr lang="tr-TR" altLang="tr-TR" dirty="0">
                <a:solidFill>
                  <a:schemeClr val="tx1"/>
                </a:solidFill>
                <a:latin typeface="Arial" panose="020B0604020202020204" pitchFamily="34" charset="0"/>
                <a:ea typeface="Microsoft Sans Serif" panose="020B0604020202020204" pitchFamily="34" charset="0"/>
              </a:rPr>
              <a:t> </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Ekiplerinin alacağı eğitim tedbiri kararları konusunda etkin rol alır. Gerekli aile danışmanlığı ve bireysel görüşmeleri yapar. İstismar vakalarını bildirme yükümlülüğü öncelikle </a:t>
            </a:r>
            <a:r>
              <a:rPr kumimoji="0" lang="tr-TR" altLang="tr-TR" sz="2000" b="1"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okul idaresinindir.</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 İstismar vakası ile ilgili bildirme sürecinde değil, bildirme sürecinden sonraki </a:t>
            </a:r>
            <a:r>
              <a:rPr kumimoji="0" lang="tr-TR" altLang="tr-TR" b="0" i="0" u="none" strike="noStrike" cap="none" normalizeH="0" baseline="0" dirty="0" err="1" smtClean="0">
                <a:ln>
                  <a:noFill/>
                </a:ln>
                <a:solidFill>
                  <a:schemeClr val="tx1"/>
                </a:solidFill>
                <a:effectLst/>
                <a:latin typeface="Arial" panose="020B0604020202020204" pitchFamily="34" charset="0"/>
                <a:ea typeface="Microsoft Sans Serif" panose="020B0604020202020204" pitchFamily="34" charset="0"/>
              </a:rPr>
              <a:t>psikososyal</a:t>
            </a:r>
            <a:r>
              <a:rPr kumimoji="0" lang="tr-TR" altLang="tr-TR" b="0" i="0" u="none" strike="noStrike" cap="none" normalizeH="0" baseline="0" dirty="0" smtClean="0">
                <a:ln>
                  <a:noFill/>
                </a:ln>
                <a:solidFill>
                  <a:schemeClr val="tx1"/>
                </a:solidFill>
                <a:effectLst/>
                <a:latin typeface="Arial" panose="020B0604020202020204" pitchFamily="34" charset="0"/>
                <a:ea typeface="Microsoft Sans Serif" panose="020B0604020202020204" pitchFamily="34" charset="0"/>
              </a:rPr>
              <a:t> müdahale hizmetlerinde etkin rol alır.</a:t>
            </a:r>
            <a:endParaRPr kumimoji="0" lang="tr-TR" altLang="tr-TR" b="0" i="0" u="none" strike="noStrike" cap="none" normalizeH="0" baseline="0" dirty="0" smtClean="0">
              <a:ln>
                <a:noFill/>
              </a:ln>
              <a:solidFill>
                <a:schemeClr val="tx1"/>
              </a:solidFill>
              <a:effectLst/>
              <a:latin typeface="Arial" panose="020B0604020202020204" pitchFamily="34" charset="0"/>
            </a:endParaRPr>
          </a:p>
        </p:txBody>
      </p:sp>
      <p:sp>
        <p:nvSpPr>
          <p:cNvPr id="8"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1311379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0250" y="2212975"/>
            <a:ext cx="8839200" cy="4163256"/>
          </a:xfrm>
          <a:prstGeom prst="rect">
            <a:avLst/>
          </a:prstGeom>
        </p:spPr>
        <p:txBody>
          <a:bodyPr wrap="square">
            <a:spAutoFit/>
          </a:bodyPr>
          <a:lstStyle/>
          <a:p>
            <a:pPr marL="87630">
              <a:spcBef>
                <a:spcPts val="495"/>
              </a:spcBef>
              <a:spcAft>
                <a:spcPts val="0"/>
              </a:spcAft>
            </a:pPr>
            <a:r>
              <a:rPr lang="tr-TR" sz="2400" b="1" kern="0" dirty="0" smtClean="0">
                <a:effectLst/>
                <a:latin typeface="Arial" panose="020B0604020202020204" pitchFamily="34" charset="0"/>
                <a:ea typeface="Arial" panose="020B0604020202020204" pitchFamily="34" charset="0"/>
              </a:rPr>
              <a:t>Soru</a:t>
            </a:r>
            <a:r>
              <a:rPr lang="tr-TR" sz="2400" b="1" kern="0" spc="55" dirty="0" smtClean="0">
                <a:effectLst/>
                <a:latin typeface="Arial" panose="020B0604020202020204" pitchFamily="34" charset="0"/>
                <a:ea typeface="Arial" panose="020B0604020202020204" pitchFamily="34" charset="0"/>
              </a:rPr>
              <a:t> </a:t>
            </a:r>
            <a:r>
              <a:rPr lang="tr-TR" sz="2400" b="1" kern="0" dirty="0" smtClean="0">
                <a:effectLst/>
                <a:latin typeface="Arial" panose="020B0604020202020204" pitchFamily="34" charset="0"/>
                <a:ea typeface="Arial" panose="020B0604020202020204" pitchFamily="34" charset="0"/>
              </a:rPr>
              <a:t>-</a:t>
            </a:r>
            <a:r>
              <a:rPr lang="tr-TR" sz="2400" b="1" kern="0" spc="45" dirty="0" smtClean="0">
                <a:effectLst/>
                <a:latin typeface="Arial" panose="020B0604020202020204" pitchFamily="34" charset="0"/>
                <a:ea typeface="Arial" panose="020B0604020202020204" pitchFamily="34" charset="0"/>
              </a:rPr>
              <a:t> </a:t>
            </a:r>
            <a:r>
              <a:rPr lang="tr-TR" sz="2400" b="1" kern="0" dirty="0" smtClean="0">
                <a:effectLst/>
                <a:latin typeface="Arial" panose="020B0604020202020204" pitchFamily="34" charset="0"/>
                <a:ea typeface="Arial" panose="020B0604020202020204" pitchFamily="34" charset="0"/>
              </a:rPr>
              <a:t>Cevap</a:t>
            </a:r>
          </a:p>
          <a:p>
            <a:pPr marL="87630">
              <a:spcBef>
                <a:spcPts val="5"/>
              </a:spcBef>
              <a:spcAft>
                <a:spcPts val="0"/>
              </a:spcAft>
            </a:pPr>
            <a:r>
              <a:rPr lang="tr-TR" sz="2000" b="1" dirty="0" smtClean="0">
                <a:effectLst/>
                <a:latin typeface="Arial" panose="020B0604020202020204" pitchFamily="34" charset="0"/>
                <a:ea typeface="Arial" panose="020B0604020202020204" pitchFamily="34" charset="0"/>
              </a:rPr>
              <a:t>Cinsel</a:t>
            </a:r>
            <a:r>
              <a:rPr lang="tr-TR" sz="2000" b="1" spc="9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istismar</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şüphesini</a:t>
            </a:r>
            <a:r>
              <a:rPr lang="tr-TR" sz="2000" b="1" spc="8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bildirmekle</a:t>
            </a:r>
            <a:r>
              <a:rPr lang="tr-TR" sz="2000" b="1" spc="10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ilgili</a:t>
            </a:r>
            <a:r>
              <a:rPr lang="tr-TR" sz="2000" b="1" spc="9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olarak</a:t>
            </a:r>
            <a:r>
              <a:rPr lang="tr-TR" sz="2000" b="1" spc="9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kim</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yükümlüdür?</a:t>
            </a:r>
          </a:p>
          <a:p>
            <a:pPr marL="87630" marR="515620" algn="just">
              <a:lnSpc>
                <a:spcPct val="100000"/>
              </a:lnSpc>
              <a:spcBef>
                <a:spcPts val="10"/>
              </a:spcBef>
              <a:spcAft>
                <a:spcPts val="0"/>
              </a:spcAft>
            </a:pPr>
            <a:r>
              <a:rPr lang="tr-TR" sz="1800" dirty="0" smtClean="0">
                <a:effectLst/>
                <a:latin typeface="Microsoft Sans Serif" panose="020B0604020202020204" pitchFamily="34" charset="0"/>
                <a:ea typeface="Microsoft Sans Serif" panose="020B0604020202020204" pitchFamily="34" charset="0"/>
              </a:rPr>
              <a:t>Çocuk ihmali ve istismarı konusunda tüm okul personeli yetkili kişi olarak görülür ve yasalarca istismarı</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bildirme yükümlülükleri vardır. Okullarda bildirimden öncelikle kurum müdürü sorumludur. Okul Müdürü</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tarafından bildirim yapılmadıysa, istismarı bilen diğer personellerin bildirme yükümlülüğü vardır. Aksi</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takdirde</a:t>
            </a:r>
            <a:r>
              <a:rPr lang="tr-TR" sz="1800" spc="-1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çeşitli</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yasal</a:t>
            </a:r>
            <a:r>
              <a:rPr lang="tr-TR" sz="1800" spc="-1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yaptırımlarla</a:t>
            </a:r>
            <a:r>
              <a:rPr lang="tr-TR" sz="1800" spc="-1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karşılaşma</a:t>
            </a:r>
            <a:r>
              <a:rPr lang="tr-TR" sz="1800" spc="-1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olasılığı</a:t>
            </a:r>
            <a:r>
              <a:rPr lang="tr-TR" sz="1800" spc="-1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yüksektir.</a:t>
            </a:r>
          </a:p>
          <a:p>
            <a:pPr>
              <a:spcBef>
                <a:spcPts val="15"/>
              </a:spcBef>
              <a:spcAft>
                <a:spcPts val="0"/>
              </a:spcAft>
            </a:pPr>
            <a:r>
              <a:rPr lang="tr-TR" sz="1800" dirty="0" smtClean="0">
                <a:effectLst/>
                <a:latin typeface="Microsoft Sans Serif" panose="020B0604020202020204" pitchFamily="34" charset="0"/>
                <a:ea typeface="Microsoft Sans Serif" panose="020B0604020202020204" pitchFamily="34" charset="0"/>
              </a:rPr>
              <a:t> </a:t>
            </a:r>
          </a:p>
          <a:p>
            <a:pPr marL="87630">
              <a:spcAft>
                <a:spcPts val="0"/>
              </a:spcAft>
            </a:pPr>
            <a:r>
              <a:rPr lang="tr-TR" sz="2000" b="1" dirty="0" smtClean="0">
                <a:effectLst/>
                <a:latin typeface="Arial" panose="020B0604020202020204" pitchFamily="34" charset="0"/>
                <a:ea typeface="Arial" panose="020B0604020202020204" pitchFamily="34" charset="0"/>
              </a:rPr>
              <a:t>Cinsel</a:t>
            </a:r>
            <a:r>
              <a:rPr lang="tr-TR" sz="2000" b="1" spc="6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İstismar</a:t>
            </a:r>
            <a:r>
              <a:rPr lang="tr-TR" sz="2000" b="1" spc="7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Vakasını</a:t>
            </a:r>
            <a:r>
              <a:rPr lang="tr-TR" sz="2000" b="1" spc="7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İl</a:t>
            </a:r>
            <a:r>
              <a:rPr lang="tr-TR" sz="2000" b="1" spc="8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a:t>
            </a:r>
            <a:r>
              <a:rPr lang="tr-TR" sz="2000" b="1" spc="6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İlçe</a:t>
            </a:r>
            <a:r>
              <a:rPr lang="tr-TR" sz="2000" b="1" spc="7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MEM</a:t>
            </a:r>
            <a:r>
              <a:rPr lang="tr-TR" sz="2000" b="1" spc="8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ya</a:t>
            </a:r>
            <a:r>
              <a:rPr lang="tr-TR" sz="2000" b="1" spc="5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da</a:t>
            </a:r>
            <a:r>
              <a:rPr lang="tr-TR" sz="2000" b="1" spc="7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RAM’a</a:t>
            </a:r>
            <a:r>
              <a:rPr lang="tr-TR" sz="2000" b="1" spc="7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Bildirilmesi</a:t>
            </a:r>
            <a:r>
              <a:rPr lang="tr-TR" sz="2000" b="1" spc="6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Yeterli</a:t>
            </a:r>
            <a:r>
              <a:rPr lang="tr-TR" sz="2000" b="1" spc="8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midir?</a:t>
            </a:r>
          </a:p>
          <a:p>
            <a:pPr marL="87630" marR="516255" algn="just">
              <a:lnSpc>
                <a:spcPct val="101000"/>
              </a:lnSpc>
              <a:spcBef>
                <a:spcPts val="15"/>
              </a:spcBef>
              <a:spcAft>
                <a:spcPts val="0"/>
              </a:spcAft>
            </a:pPr>
            <a:r>
              <a:rPr lang="tr-TR" sz="1800" dirty="0" smtClean="0">
                <a:effectLst/>
                <a:latin typeface="Microsoft Sans Serif" panose="020B0604020202020204" pitchFamily="34" charset="0"/>
                <a:ea typeface="Microsoft Sans Serif" panose="020B0604020202020204" pitchFamily="34" charset="0"/>
              </a:rPr>
              <a:t>Hayır. Adli sürecin başlatılması için mutlaka ilgili kurumlara ihbar yapılması gerekir. İl / İlçe MEM ve</a:t>
            </a:r>
            <a:r>
              <a:rPr lang="tr-TR" sz="1800" spc="5" dirty="0" smtClean="0">
                <a:effectLst/>
                <a:latin typeface="Microsoft Sans Serif" panose="020B0604020202020204" pitchFamily="34" charset="0"/>
                <a:ea typeface="Microsoft Sans Serif" panose="020B0604020202020204" pitchFamily="34" charset="0"/>
              </a:rPr>
              <a:t> </a:t>
            </a:r>
            <a:r>
              <a:rPr lang="tr-TR" sz="1800" spc="-5" dirty="0" smtClean="0">
                <a:effectLst/>
                <a:latin typeface="Microsoft Sans Serif" panose="020B0604020202020204" pitchFamily="34" charset="0"/>
                <a:ea typeface="Microsoft Sans Serif" panose="020B0604020202020204" pitchFamily="34" charset="0"/>
              </a:rPr>
              <a:t>RAM’lar ihbardan sonra çocukla ilgili alınacak eğitim tedbirleri ve </a:t>
            </a:r>
            <a:r>
              <a:rPr lang="tr-TR" sz="1800" spc="-5" dirty="0" err="1" smtClean="0">
                <a:effectLst/>
                <a:latin typeface="Microsoft Sans Serif" panose="020B0604020202020204" pitchFamily="34" charset="0"/>
                <a:ea typeface="Microsoft Sans Serif" panose="020B0604020202020204" pitchFamily="34" charset="0"/>
              </a:rPr>
              <a:t>psikososyal</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müdahale hizmetlerinde</a:t>
            </a:r>
            <a:r>
              <a:rPr lang="tr-TR" sz="1800" spc="-26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yardımcı</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olacaklardır.</a:t>
            </a:r>
          </a:p>
          <a:p>
            <a:pPr>
              <a:spcBef>
                <a:spcPts val="35"/>
              </a:spcBef>
              <a:spcAft>
                <a:spcPts val="0"/>
              </a:spcAft>
            </a:pPr>
            <a:r>
              <a:rPr lang="tr-TR" sz="1800" dirty="0" smtClean="0">
                <a:effectLst/>
                <a:latin typeface="Microsoft Sans Serif" panose="020B0604020202020204" pitchFamily="34" charset="0"/>
                <a:ea typeface="Microsoft Sans Serif" panose="020B0604020202020204" pitchFamily="34" charset="0"/>
              </a:rPr>
              <a:t> </a:t>
            </a: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35011356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7850" y="2365375"/>
            <a:ext cx="9372600" cy="3824701"/>
          </a:xfrm>
          <a:prstGeom prst="rect">
            <a:avLst/>
          </a:prstGeom>
        </p:spPr>
        <p:txBody>
          <a:bodyPr wrap="square">
            <a:spAutoFit/>
          </a:bodyPr>
          <a:lstStyle/>
          <a:p>
            <a:pPr marL="87630">
              <a:spcAft>
                <a:spcPts val="0"/>
              </a:spcAft>
            </a:pPr>
            <a:r>
              <a:rPr lang="tr-TR" sz="2000" b="1" dirty="0" smtClean="0">
                <a:effectLst/>
                <a:latin typeface="Arial" panose="020B0604020202020204" pitchFamily="34" charset="0"/>
                <a:ea typeface="Arial" panose="020B0604020202020204" pitchFamily="34" charset="0"/>
              </a:rPr>
              <a:t>Okulda</a:t>
            </a:r>
            <a:r>
              <a:rPr lang="tr-TR" sz="2000" b="1" spc="6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Görevli</a:t>
            </a:r>
            <a:r>
              <a:rPr lang="tr-TR" sz="2000" b="1" spc="80" dirty="0" smtClean="0">
                <a:effectLst/>
                <a:latin typeface="Arial" panose="020B0604020202020204" pitchFamily="34" charset="0"/>
                <a:ea typeface="Arial" panose="020B0604020202020204" pitchFamily="34" charset="0"/>
              </a:rPr>
              <a:t> Psikolojik Danışman/</a:t>
            </a:r>
            <a:r>
              <a:rPr lang="tr-TR" sz="2000" b="1" dirty="0" smtClean="0">
                <a:effectLst/>
                <a:latin typeface="Arial" panose="020B0604020202020204" pitchFamily="34" charset="0"/>
                <a:ea typeface="Arial" panose="020B0604020202020204" pitchFamily="34" charset="0"/>
              </a:rPr>
              <a:t>Rehber</a:t>
            </a:r>
            <a:r>
              <a:rPr lang="tr-TR" sz="2000" b="1" spc="8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Öğretmen</a:t>
            </a:r>
            <a:r>
              <a:rPr lang="tr-TR" sz="2000" b="1" spc="7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Yoksa</a:t>
            </a:r>
            <a:r>
              <a:rPr lang="tr-TR" sz="2000" b="1" spc="7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Nasıl</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Bir</a:t>
            </a:r>
            <a:r>
              <a:rPr lang="tr-TR" sz="2000" b="1" spc="6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Yol</a:t>
            </a:r>
            <a:r>
              <a:rPr lang="tr-TR" sz="2000" b="1" spc="8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İzlenir?</a:t>
            </a:r>
          </a:p>
          <a:p>
            <a:pPr marL="87630" marR="523875" algn="just">
              <a:lnSpc>
                <a:spcPct val="101000"/>
              </a:lnSpc>
              <a:spcBef>
                <a:spcPts val="15"/>
              </a:spcBef>
              <a:spcAft>
                <a:spcPts val="0"/>
              </a:spcAft>
            </a:pPr>
            <a:r>
              <a:rPr lang="tr-TR" sz="1800" dirty="0" smtClean="0">
                <a:effectLst/>
                <a:latin typeface="Microsoft Sans Serif" panose="020B0604020202020204" pitchFamily="34" charset="0"/>
                <a:ea typeface="Microsoft Sans Serif" panose="020B0604020202020204" pitchFamily="34" charset="0"/>
              </a:rPr>
              <a:t>Psikolojik Danışman/Rehber öğretmenin olmadığı okullarda kurum müdürü ilgili İl/İlçe MEM ile iletişime geçerek, çocukla ilgili</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görüşmenin</a:t>
            </a:r>
            <a:r>
              <a:rPr lang="tr-TR" sz="1800" spc="2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yapılabilmesi</a:t>
            </a:r>
            <a:r>
              <a:rPr lang="tr-TR" sz="1800" spc="3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için</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ilgili</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RAM’lardan</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uzman</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ekip</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görevlendirmesi</a:t>
            </a:r>
            <a:r>
              <a:rPr lang="tr-TR" sz="1800" spc="2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isteyebilir.</a:t>
            </a:r>
          </a:p>
          <a:p>
            <a:pPr>
              <a:spcBef>
                <a:spcPts val="40"/>
              </a:spcBef>
              <a:spcAft>
                <a:spcPts val="0"/>
              </a:spcAft>
            </a:pPr>
            <a:r>
              <a:rPr lang="tr-TR" sz="1800" dirty="0" smtClean="0">
                <a:effectLst/>
                <a:latin typeface="Microsoft Sans Serif" panose="020B0604020202020204" pitchFamily="34" charset="0"/>
                <a:ea typeface="Microsoft Sans Serif" panose="020B0604020202020204" pitchFamily="34" charset="0"/>
              </a:rPr>
              <a:t> </a:t>
            </a:r>
          </a:p>
          <a:p>
            <a:pPr marL="87630">
              <a:spcAft>
                <a:spcPts val="0"/>
              </a:spcAft>
            </a:pPr>
            <a:r>
              <a:rPr lang="tr-TR" sz="2000" b="1" dirty="0" smtClean="0">
                <a:effectLst/>
                <a:latin typeface="Arial" panose="020B0604020202020204" pitchFamily="34" charset="0"/>
                <a:ea typeface="Arial" panose="020B0604020202020204" pitchFamily="34" charset="0"/>
              </a:rPr>
              <a:t>Okul</a:t>
            </a:r>
            <a:r>
              <a:rPr lang="tr-TR" sz="2000" b="1" spc="7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Psikolojik Danışman/Rehber Öğretmeni İstismar</a:t>
            </a:r>
            <a:r>
              <a:rPr lang="tr-TR" sz="2000" b="1" spc="9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Vakalarında</a:t>
            </a:r>
            <a:r>
              <a:rPr lang="tr-TR" sz="2000" b="1" spc="8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Nasıl</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Rol</a:t>
            </a:r>
            <a:r>
              <a:rPr lang="tr-TR" sz="2000" b="1" spc="10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Alır?</a:t>
            </a:r>
          </a:p>
          <a:p>
            <a:pPr marL="87630" marR="517525" algn="just">
              <a:lnSpc>
                <a:spcPct val="100000"/>
              </a:lnSpc>
              <a:spcBef>
                <a:spcPts val="15"/>
              </a:spcBef>
              <a:spcAft>
                <a:spcPts val="0"/>
              </a:spcAft>
            </a:pPr>
            <a:r>
              <a:rPr lang="tr-TR" sz="1800" dirty="0" smtClean="0">
                <a:effectLst/>
                <a:latin typeface="Microsoft Sans Serif" panose="020B0604020202020204" pitchFamily="34" charset="0"/>
                <a:ea typeface="Microsoft Sans Serif" panose="020B0604020202020204" pitchFamily="34" charset="0"/>
              </a:rPr>
              <a:t>Okul Psikolojik Danışman/</a:t>
            </a:r>
            <a:r>
              <a:rPr lang="tr-TR" dirty="0">
                <a:latin typeface="Microsoft Sans Serif" panose="020B0604020202020204" pitchFamily="34" charset="0"/>
                <a:ea typeface="Microsoft Sans Serif" panose="020B0604020202020204" pitchFamily="34" charset="0"/>
              </a:rPr>
              <a:t>R</a:t>
            </a:r>
            <a:r>
              <a:rPr lang="tr-TR" sz="1800" dirty="0" smtClean="0">
                <a:effectLst/>
                <a:latin typeface="Microsoft Sans Serif" panose="020B0604020202020204" pitchFamily="34" charset="0"/>
                <a:ea typeface="Microsoft Sans Serif" panose="020B0604020202020204" pitchFamily="34" charset="0"/>
              </a:rPr>
              <a:t>ehber </a:t>
            </a:r>
            <a:r>
              <a:rPr lang="tr-TR" dirty="0" smtClean="0">
                <a:latin typeface="Microsoft Sans Serif" panose="020B0604020202020204" pitchFamily="34" charset="0"/>
                <a:ea typeface="Microsoft Sans Serif" panose="020B0604020202020204" pitchFamily="34" charset="0"/>
              </a:rPr>
              <a:t>Ö</a:t>
            </a:r>
            <a:r>
              <a:rPr lang="tr-TR" sz="1800" dirty="0" smtClean="0">
                <a:effectLst/>
                <a:latin typeface="Microsoft Sans Serif" panose="020B0604020202020204" pitchFamily="34" charset="0"/>
                <a:ea typeface="Microsoft Sans Serif" panose="020B0604020202020204" pitchFamily="34" charset="0"/>
              </a:rPr>
              <a:t>ğretmeni cinsel istismar konusunda önleyici-koruyucu-müdahale hizmetlerinde etkin rol alır.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Cinsel istismar vakası ile ilgili gerekli görüşmeleri yaparak öğrenciye psikolojik destek verir. Olayı kurum</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müdürüne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bildirmekle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yükümlüdür.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Öğrenciye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yapılacak</a:t>
            </a:r>
            <a:r>
              <a:rPr lang="tr-TR" sz="1800" spc="5" dirty="0" smtClean="0">
                <a:effectLst/>
                <a:latin typeface="Microsoft Sans Serif" panose="020B0604020202020204" pitchFamily="34" charset="0"/>
                <a:ea typeface="Microsoft Sans Serif" panose="020B0604020202020204" pitchFamily="34" charset="0"/>
              </a:rPr>
              <a:t> </a:t>
            </a:r>
            <a:r>
              <a:rPr lang="tr-TR" sz="1800" dirty="0" err="1" smtClean="0">
                <a:effectLst/>
                <a:latin typeface="Microsoft Sans Serif" panose="020B0604020202020204" pitchFamily="34" charset="0"/>
                <a:ea typeface="Microsoft Sans Serif" panose="020B0604020202020204" pitchFamily="34" charset="0"/>
              </a:rPr>
              <a:t>psikososyal</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müdahale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hizmetlerinde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ve</a:t>
            </a:r>
            <a:r>
              <a:rPr lang="tr-TR" sz="1800" spc="-26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öğrenciyle</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ilgili</a:t>
            </a:r>
            <a:r>
              <a:rPr lang="tr-TR" sz="1800" spc="-4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alınacak</a:t>
            </a:r>
            <a:r>
              <a:rPr lang="tr-TR" sz="1800" spc="-4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tedbirlerde</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etkin</a:t>
            </a:r>
            <a:r>
              <a:rPr lang="tr-TR" sz="1800" spc="-4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rol</a:t>
            </a:r>
            <a:r>
              <a:rPr lang="tr-TR" sz="1800" spc="-3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alır.</a:t>
            </a:r>
            <a:endParaRPr lang="tr-TR" sz="1800"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40239715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4050" y="2670175"/>
            <a:ext cx="9677400" cy="3785652"/>
          </a:xfrm>
          <a:prstGeom prst="rect">
            <a:avLst/>
          </a:prstGeom>
        </p:spPr>
        <p:txBody>
          <a:bodyPr wrap="square">
            <a:spAutoFit/>
          </a:bodyPr>
          <a:lstStyle/>
          <a:p>
            <a:pPr marL="87630">
              <a:spcBef>
                <a:spcPts val="5"/>
              </a:spcBef>
              <a:spcAft>
                <a:spcPts val="0"/>
              </a:spcAft>
            </a:pPr>
            <a:r>
              <a:rPr lang="tr-TR" sz="2800" b="1" dirty="0" smtClean="0">
                <a:effectLst/>
                <a:latin typeface="Arial" panose="020B0604020202020204" pitchFamily="34" charset="0"/>
                <a:ea typeface="Arial" panose="020B0604020202020204" pitchFamily="34" charset="0"/>
              </a:rPr>
              <a:t>Cinsel</a:t>
            </a:r>
            <a:r>
              <a:rPr lang="tr-TR" sz="2800" b="1" spc="75"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İstismar</a:t>
            </a:r>
            <a:r>
              <a:rPr lang="tr-TR" sz="2800" b="1" spc="85"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Şüphesi</a:t>
            </a:r>
            <a:r>
              <a:rPr lang="tr-TR" sz="2800" b="1" spc="90"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İle</a:t>
            </a:r>
            <a:r>
              <a:rPr lang="tr-TR" sz="2800" b="1" spc="55"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İlgili</a:t>
            </a:r>
            <a:r>
              <a:rPr lang="tr-TR" sz="2800" b="1" spc="80"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Olarak</a:t>
            </a:r>
            <a:r>
              <a:rPr lang="tr-TR" sz="2800" b="1" spc="75"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Kanıt</a:t>
            </a:r>
            <a:r>
              <a:rPr lang="tr-TR" sz="2800" b="1" spc="75"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Bulunması</a:t>
            </a:r>
            <a:r>
              <a:rPr lang="tr-TR" sz="2800" b="1" spc="70"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Gerekir</a:t>
            </a:r>
            <a:r>
              <a:rPr lang="tr-TR" sz="2800" b="1" spc="80" dirty="0" smtClean="0">
                <a:effectLst/>
                <a:latin typeface="Arial" panose="020B0604020202020204" pitchFamily="34" charset="0"/>
                <a:ea typeface="Arial" panose="020B0604020202020204" pitchFamily="34" charset="0"/>
              </a:rPr>
              <a:t> </a:t>
            </a:r>
            <a:r>
              <a:rPr lang="tr-TR" sz="2800" b="1" dirty="0" smtClean="0">
                <a:effectLst/>
                <a:latin typeface="Arial" panose="020B0604020202020204" pitchFamily="34" charset="0"/>
                <a:ea typeface="Arial" panose="020B0604020202020204" pitchFamily="34" charset="0"/>
              </a:rPr>
              <a:t>Mi?</a:t>
            </a:r>
          </a:p>
          <a:p>
            <a:pPr marL="87630" marR="520065" algn="just">
              <a:lnSpc>
                <a:spcPct val="100000"/>
              </a:lnSpc>
              <a:spcBef>
                <a:spcPts val="10"/>
              </a:spcBef>
              <a:spcAft>
                <a:spcPts val="0"/>
              </a:spcAft>
            </a:pPr>
            <a:r>
              <a:rPr lang="tr-TR" sz="2800" dirty="0" smtClean="0">
                <a:effectLst/>
                <a:latin typeface="Microsoft Sans Serif" panose="020B0604020202020204" pitchFamily="34" charset="0"/>
                <a:ea typeface="Microsoft Sans Serif" panose="020B0604020202020204" pitchFamily="34" charset="0"/>
              </a:rPr>
              <a:t>İstismarı</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bildirme</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suçlama</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değildir,</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düşüncenin</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dile</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getirilmesi</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ve</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durumun</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soruşturulmasının</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istenmesidir.</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Kanıt</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bulmanız</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gerekmez.</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Tahkikatı</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yürüten</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kişiler</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istismar</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veya</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ihmalin</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bulunup</a:t>
            </a:r>
            <a:r>
              <a:rPr lang="tr-TR" sz="2800" spc="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bulunmadığına</a:t>
            </a:r>
            <a:r>
              <a:rPr lang="tr-TR" sz="2800" spc="85"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karar</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vereceklerdir.</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Aksi</a:t>
            </a:r>
            <a:r>
              <a:rPr lang="tr-TR" sz="2800" spc="9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durumda</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zaman</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kaybından</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kaynaklı</a:t>
            </a:r>
            <a:r>
              <a:rPr lang="tr-TR" sz="2800" spc="8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mağduriyetler</a:t>
            </a:r>
            <a:r>
              <a:rPr lang="tr-TR" sz="2800" spc="100" dirty="0" smtClean="0">
                <a:effectLst/>
                <a:latin typeface="Microsoft Sans Serif" panose="020B0604020202020204" pitchFamily="34" charset="0"/>
                <a:ea typeface="Microsoft Sans Serif" panose="020B0604020202020204" pitchFamily="34" charset="0"/>
              </a:rPr>
              <a:t> </a:t>
            </a:r>
            <a:r>
              <a:rPr lang="tr-TR" sz="2800" dirty="0" smtClean="0">
                <a:effectLst/>
                <a:latin typeface="Microsoft Sans Serif" panose="020B0604020202020204" pitchFamily="34" charset="0"/>
                <a:ea typeface="Microsoft Sans Serif" panose="020B0604020202020204" pitchFamily="34" charset="0"/>
              </a:rPr>
              <a:t>yaşanabilir.</a:t>
            </a:r>
          </a:p>
          <a:p>
            <a:pPr>
              <a:spcBef>
                <a:spcPts val="20"/>
              </a:spcBef>
              <a:spcAft>
                <a:spcPts val="0"/>
              </a:spcAft>
            </a:pPr>
            <a:r>
              <a:rPr lang="tr-TR" sz="1600" dirty="0" smtClean="0">
                <a:effectLst/>
                <a:latin typeface="Microsoft Sans Serif" panose="020B0604020202020204" pitchFamily="34" charset="0"/>
                <a:ea typeface="Microsoft Sans Serif" panose="020B0604020202020204" pitchFamily="34" charset="0"/>
              </a:rPr>
              <a:t> </a:t>
            </a:r>
            <a:endParaRPr lang="tr-TR" sz="1600"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14073732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2250" y="2060575"/>
            <a:ext cx="7924800" cy="3754874"/>
          </a:xfrm>
          <a:prstGeom prst="rect">
            <a:avLst/>
          </a:prstGeom>
        </p:spPr>
        <p:txBody>
          <a:bodyPr wrap="square">
            <a:spAutoFit/>
          </a:bodyPr>
          <a:lstStyle/>
          <a:p>
            <a:pPr marL="87630">
              <a:spcBef>
                <a:spcPts val="5"/>
              </a:spcBef>
              <a:spcAft>
                <a:spcPts val="0"/>
              </a:spcAft>
            </a:pPr>
            <a:r>
              <a:rPr lang="tr-TR" sz="2000" b="1" dirty="0" smtClean="0">
                <a:effectLst/>
                <a:latin typeface="Arial" panose="020B0604020202020204" pitchFamily="34" charset="0"/>
                <a:ea typeface="Arial" panose="020B0604020202020204" pitchFamily="34" charset="0"/>
              </a:rPr>
              <a:t>Cinsel</a:t>
            </a:r>
            <a:r>
              <a:rPr lang="tr-TR" sz="2000" b="1" spc="8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İstismar</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Şüphesinin</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Aile</a:t>
            </a:r>
            <a:r>
              <a:rPr lang="tr-TR" sz="2000" b="1" spc="95"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İle</a:t>
            </a:r>
            <a:r>
              <a:rPr lang="tr-TR" sz="2000" b="1" spc="10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Paylaşımı</a:t>
            </a:r>
            <a:r>
              <a:rPr lang="tr-TR" sz="2000" b="1" spc="10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Nasıl</a:t>
            </a:r>
            <a:r>
              <a:rPr lang="tr-TR" sz="2000" b="1" spc="90" dirty="0" smtClean="0">
                <a:effectLst/>
                <a:latin typeface="Arial" panose="020B0604020202020204" pitchFamily="34" charset="0"/>
                <a:ea typeface="Arial" panose="020B0604020202020204" pitchFamily="34" charset="0"/>
              </a:rPr>
              <a:t> </a:t>
            </a:r>
            <a:r>
              <a:rPr lang="tr-TR" sz="2000" b="1" dirty="0" smtClean="0">
                <a:effectLst/>
                <a:latin typeface="Arial" panose="020B0604020202020204" pitchFamily="34" charset="0"/>
                <a:ea typeface="Arial" panose="020B0604020202020204" pitchFamily="34" charset="0"/>
              </a:rPr>
              <a:t>Yapılmalıdır?</a:t>
            </a:r>
          </a:p>
          <a:p>
            <a:pPr marL="87630" marR="516255" algn="just">
              <a:lnSpc>
                <a:spcPct val="100000"/>
              </a:lnSpc>
              <a:spcBef>
                <a:spcPts val="10"/>
              </a:spcBef>
              <a:spcAft>
                <a:spcPts val="0"/>
              </a:spcAft>
            </a:pPr>
            <a:r>
              <a:rPr lang="tr-TR" sz="1800" dirty="0" smtClean="0">
                <a:effectLst/>
                <a:latin typeface="Microsoft Sans Serif" panose="020B0604020202020204" pitchFamily="34" charset="0"/>
                <a:ea typeface="Microsoft Sans Serif" panose="020B0604020202020204" pitchFamily="34" charset="0"/>
              </a:rPr>
              <a:t>Cinsel istismar şüphesinin aileye anlatılmasında emniyet güçlerinin yardımını almak daha sağlıklıdır.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İhbar sonrasında kuruma gelecek kişiler cinsel istismar konusunda uzman ve profesyonel kişilerdir. Bazı</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istismar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vakalarında aile olayın duyulmasını</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istememe,</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gizleme ya da aile içi </a:t>
            </a:r>
            <a:r>
              <a:rPr lang="tr-TR" sz="1800" dirty="0" err="1" smtClean="0">
                <a:effectLst/>
                <a:latin typeface="Microsoft Sans Serif" panose="020B0604020202020204" pitchFamily="34" charset="0"/>
                <a:ea typeface="Microsoft Sans Serif" panose="020B0604020202020204" pitchFamily="34" charset="0"/>
              </a:rPr>
              <a:t>ensest</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ilişki gibi</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nedenlerden dolayı okul personeline ve sürece direnç gösterebilir. İlgili ekip bu konuda gerekli önlemleri</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alacaktır. Okula gelen ekip sivil araç ve kıyafetlerle gelerek olayın gizliliğine gereken hassasiyeti</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gösterecektir. Bu konuda emniyet güçlerinin yardımını almak gizliliğin sağlanması, öğrencinin teşhir</a:t>
            </a:r>
            <a:r>
              <a:rPr lang="tr-TR" sz="1800" spc="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edilmemesi</a:t>
            </a:r>
            <a:r>
              <a:rPr lang="tr-TR" sz="1800" spc="6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ve</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okul</a:t>
            </a:r>
            <a:r>
              <a:rPr lang="tr-TR" sz="1800" spc="6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ortamında</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gerçekleşecek</a:t>
            </a:r>
            <a:r>
              <a:rPr lang="tr-TR" sz="1800" spc="6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kontrol</a:t>
            </a:r>
            <a:r>
              <a:rPr lang="tr-TR" sz="1800" spc="6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dışı</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olayların</a:t>
            </a:r>
            <a:r>
              <a:rPr lang="tr-TR" sz="1800" spc="6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önüne</a:t>
            </a:r>
            <a:r>
              <a:rPr lang="tr-TR" sz="1800" spc="70"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geçilmesini</a:t>
            </a:r>
            <a:r>
              <a:rPr lang="tr-TR" sz="1800" spc="65" dirty="0" smtClean="0">
                <a:effectLst/>
                <a:latin typeface="Microsoft Sans Serif" panose="020B0604020202020204" pitchFamily="34" charset="0"/>
                <a:ea typeface="Microsoft Sans Serif" panose="020B0604020202020204" pitchFamily="34" charset="0"/>
              </a:rPr>
              <a:t> </a:t>
            </a:r>
            <a:r>
              <a:rPr lang="tr-TR" sz="1800" dirty="0" smtClean="0">
                <a:effectLst/>
                <a:latin typeface="Microsoft Sans Serif" panose="020B0604020202020204" pitchFamily="34" charset="0"/>
                <a:ea typeface="Microsoft Sans Serif" panose="020B0604020202020204" pitchFamily="34" charset="0"/>
              </a:rPr>
              <a:t>sağlayacaktır.</a:t>
            </a:r>
            <a:endParaRPr lang="tr-TR" sz="1800" dirty="0">
              <a:effectLst/>
              <a:latin typeface="Microsoft Sans Serif" panose="020B0604020202020204" pitchFamily="34" charset="0"/>
              <a:ea typeface="Microsoft Sans Serif" panose="020B0604020202020204" pitchFamily="34" charset="0"/>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extLst>
      <p:ext uri="{BB962C8B-B14F-4D97-AF65-F5344CB8AC3E}">
        <p14:creationId xmlns:p14="http://schemas.microsoft.com/office/powerpoint/2010/main" val="3789445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47648" y="1658293"/>
            <a:ext cx="2212975" cy="482600"/>
          </a:xfrm>
          <a:prstGeom prst="rect">
            <a:avLst/>
          </a:prstGeom>
        </p:spPr>
        <p:txBody>
          <a:bodyPr vert="horz" wrap="square" lIns="0" tIns="12700" rIns="0" bIns="0" rtlCol="0">
            <a:spAutoFit/>
          </a:bodyPr>
          <a:lstStyle/>
          <a:p>
            <a:pPr marL="12700">
              <a:lnSpc>
                <a:spcPct val="100000"/>
              </a:lnSpc>
              <a:spcBef>
                <a:spcPts val="100"/>
              </a:spcBef>
            </a:pPr>
            <a:r>
              <a:rPr spc="-10" dirty="0"/>
              <a:t>KAYNAKÇA</a:t>
            </a:r>
          </a:p>
        </p:txBody>
      </p:sp>
      <p:sp>
        <p:nvSpPr>
          <p:cNvPr id="3" name="object 3"/>
          <p:cNvSpPr txBox="1">
            <a:spLocks noGrp="1"/>
          </p:cNvSpPr>
          <p:nvPr>
            <p:ph type="body" idx="1"/>
          </p:nvPr>
        </p:nvSpPr>
        <p:spPr>
          <a:prstGeom prst="rect">
            <a:avLst/>
          </a:prstGeom>
        </p:spPr>
        <p:txBody>
          <a:bodyPr vert="horz" wrap="square" lIns="0" tIns="84455" rIns="0" bIns="0" rtlCol="0">
            <a:spAutoFit/>
          </a:bodyPr>
          <a:lstStyle/>
          <a:p>
            <a:pPr marL="120650" indent="-107950">
              <a:lnSpc>
                <a:spcPct val="100000"/>
              </a:lnSpc>
              <a:spcBef>
                <a:spcPts val="665"/>
              </a:spcBef>
              <a:buChar char="•"/>
              <a:tabLst>
                <a:tab pos="120650" algn="l"/>
              </a:tabLst>
            </a:pPr>
            <a:r>
              <a:rPr spc="-10" dirty="0">
                <a:hlinkClick r:id="rId2"/>
              </a:rPr>
              <a:t>http://www.cocukhaklari.gov.tr/condocs//kanun_belgeleri/4058.pdf</a:t>
            </a:r>
          </a:p>
          <a:p>
            <a:pPr marL="120650" indent="-107950">
              <a:lnSpc>
                <a:spcPct val="100000"/>
              </a:lnSpc>
              <a:spcBef>
                <a:spcPts val="565"/>
              </a:spcBef>
              <a:buChar char="•"/>
              <a:tabLst>
                <a:tab pos="120650" algn="l"/>
              </a:tabLst>
            </a:pPr>
            <a:r>
              <a:rPr spc="-10" dirty="0">
                <a:hlinkClick r:id="rId3"/>
              </a:rPr>
              <a:t>http://www.cocukhaklari.gov.tr/tr/content/show/23/birlesmis_milletler_cocuk_haklari_sozlesmesi.html</a:t>
            </a:r>
          </a:p>
          <a:p>
            <a:pPr marL="120650" indent="-107950">
              <a:lnSpc>
                <a:spcPct val="100000"/>
              </a:lnSpc>
              <a:spcBef>
                <a:spcPts val="570"/>
              </a:spcBef>
              <a:buChar char="•"/>
              <a:tabLst>
                <a:tab pos="120650" algn="l"/>
              </a:tabLst>
            </a:pPr>
            <a:r>
              <a:rPr spc="-10" dirty="0">
                <a:hlinkClick r:id="rId4"/>
              </a:rPr>
              <a:t>http://www.cocukhaklari.gov.tr/condocs//mevzuat/cocuk_haklari_sozlesmesi.pdf</a:t>
            </a:r>
          </a:p>
          <a:p>
            <a:pPr marL="120650" indent="-107950">
              <a:lnSpc>
                <a:spcPct val="100000"/>
              </a:lnSpc>
              <a:spcBef>
                <a:spcPts val="565"/>
              </a:spcBef>
              <a:buChar char="•"/>
              <a:tabLst>
                <a:tab pos="120650" algn="l"/>
              </a:tabLst>
            </a:pPr>
            <a:r>
              <a:rPr spc="-35" dirty="0"/>
              <a:t>Başbakanlık</a:t>
            </a:r>
            <a:r>
              <a:rPr spc="-5" dirty="0"/>
              <a:t> </a:t>
            </a:r>
            <a:r>
              <a:rPr dirty="0"/>
              <a:t>Aile </a:t>
            </a:r>
            <a:r>
              <a:rPr spc="-10" dirty="0"/>
              <a:t>Araştırma</a:t>
            </a:r>
            <a:r>
              <a:rPr dirty="0"/>
              <a:t> </a:t>
            </a:r>
            <a:r>
              <a:rPr spc="-20" dirty="0"/>
              <a:t>Kurumu.</a:t>
            </a:r>
            <a:r>
              <a:rPr dirty="0"/>
              <a:t> </a:t>
            </a:r>
            <a:r>
              <a:rPr spc="-50" dirty="0"/>
              <a:t>Türk</a:t>
            </a:r>
            <a:r>
              <a:rPr dirty="0"/>
              <a:t> </a:t>
            </a:r>
            <a:r>
              <a:rPr spc="-20" dirty="0"/>
              <a:t>ailesinde</a:t>
            </a:r>
            <a:r>
              <a:rPr spc="-5" dirty="0"/>
              <a:t> </a:t>
            </a:r>
            <a:r>
              <a:rPr spc="-20" dirty="0"/>
              <a:t>adolesan</a:t>
            </a:r>
            <a:r>
              <a:rPr dirty="0"/>
              <a:t> </a:t>
            </a:r>
            <a:r>
              <a:rPr spc="-30" dirty="0"/>
              <a:t>sorunları.</a:t>
            </a:r>
            <a:r>
              <a:rPr dirty="0"/>
              <a:t> </a:t>
            </a:r>
            <a:r>
              <a:rPr spc="-35" dirty="0"/>
              <a:t>Başbakanlık</a:t>
            </a:r>
            <a:r>
              <a:rPr dirty="0"/>
              <a:t> Aile </a:t>
            </a:r>
            <a:r>
              <a:rPr spc="-10" dirty="0"/>
              <a:t>Araştırma</a:t>
            </a:r>
            <a:r>
              <a:rPr spc="-5" dirty="0"/>
              <a:t> </a:t>
            </a:r>
            <a:r>
              <a:rPr spc="-30" dirty="0"/>
              <a:t>Kurumu</a:t>
            </a:r>
            <a:r>
              <a:rPr dirty="0"/>
              <a:t> </a:t>
            </a:r>
            <a:r>
              <a:rPr spc="-30" dirty="0"/>
              <a:t>Yayınları,</a:t>
            </a:r>
            <a:r>
              <a:rPr dirty="0"/>
              <a:t> 1997, </a:t>
            </a:r>
            <a:r>
              <a:rPr spc="-10" dirty="0"/>
              <a:t>Ankara.</a:t>
            </a:r>
          </a:p>
          <a:p>
            <a:pPr marL="120650" marR="5080" indent="-108585">
              <a:lnSpc>
                <a:spcPct val="100000"/>
              </a:lnSpc>
              <a:spcBef>
                <a:spcPts val="570"/>
              </a:spcBef>
              <a:buChar char="•"/>
              <a:tabLst>
                <a:tab pos="120650" algn="l"/>
              </a:tabLst>
            </a:pPr>
            <a:r>
              <a:rPr spc="-10" dirty="0"/>
              <a:t>Child</a:t>
            </a:r>
            <a:r>
              <a:rPr spc="65" dirty="0"/>
              <a:t> </a:t>
            </a:r>
            <a:r>
              <a:rPr dirty="0"/>
              <a:t>Maltreatment</a:t>
            </a:r>
            <a:r>
              <a:rPr spc="70" dirty="0"/>
              <a:t> </a:t>
            </a:r>
            <a:r>
              <a:rPr dirty="0"/>
              <a:t>2007,</a:t>
            </a:r>
            <a:r>
              <a:rPr spc="70" dirty="0"/>
              <a:t> </a:t>
            </a:r>
            <a:r>
              <a:rPr dirty="0"/>
              <a:t>U.S.</a:t>
            </a:r>
            <a:r>
              <a:rPr spc="70" dirty="0"/>
              <a:t> </a:t>
            </a:r>
            <a:r>
              <a:rPr dirty="0"/>
              <a:t>Department</a:t>
            </a:r>
            <a:r>
              <a:rPr spc="70" dirty="0"/>
              <a:t> </a:t>
            </a:r>
            <a:r>
              <a:rPr dirty="0"/>
              <a:t>of</a:t>
            </a:r>
            <a:r>
              <a:rPr spc="70" dirty="0"/>
              <a:t> </a:t>
            </a:r>
            <a:r>
              <a:rPr dirty="0"/>
              <a:t>Health</a:t>
            </a:r>
            <a:r>
              <a:rPr spc="70" dirty="0"/>
              <a:t> </a:t>
            </a:r>
            <a:r>
              <a:rPr dirty="0"/>
              <a:t>&amp;</a:t>
            </a:r>
            <a:r>
              <a:rPr spc="65" dirty="0"/>
              <a:t> </a:t>
            </a:r>
            <a:r>
              <a:rPr dirty="0"/>
              <a:t>Human</a:t>
            </a:r>
            <a:r>
              <a:rPr spc="70" dirty="0"/>
              <a:t> </a:t>
            </a:r>
            <a:r>
              <a:rPr spc="-30" dirty="0"/>
              <a:t>Services</a:t>
            </a:r>
            <a:r>
              <a:rPr spc="70" dirty="0"/>
              <a:t> </a:t>
            </a:r>
            <a:r>
              <a:rPr spc="-10" dirty="0"/>
              <a:t>Administration</a:t>
            </a:r>
            <a:r>
              <a:rPr spc="70" dirty="0"/>
              <a:t> </a:t>
            </a:r>
            <a:r>
              <a:rPr dirty="0"/>
              <a:t>for</a:t>
            </a:r>
            <a:r>
              <a:rPr spc="70" dirty="0"/>
              <a:t> </a:t>
            </a:r>
            <a:r>
              <a:rPr spc="-10" dirty="0"/>
              <a:t>Children</a:t>
            </a:r>
            <a:r>
              <a:rPr spc="70" dirty="0"/>
              <a:t> </a:t>
            </a:r>
            <a:r>
              <a:rPr dirty="0"/>
              <a:t>and</a:t>
            </a:r>
            <a:r>
              <a:rPr spc="70" dirty="0"/>
              <a:t> </a:t>
            </a:r>
            <a:r>
              <a:rPr spc="-25" dirty="0"/>
              <a:t>Families</a:t>
            </a:r>
            <a:r>
              <a:rPr spc="70" dirty="0"/>
              <a:t> </a:t>
            </a:r>
            <a:r>
              <a:rPr spc="-10" dirty="0"/>
              <a:t>Administration</a:t>
            </a:r>
            <a:r>
              <a:rPr spc="65" dirty="0"/>
              <a:t> </a:t>
            </a:r>
            <a:r>
              <a:rPr spc="-25" dirty="0"/>
              <a:t>on </a:t>
            </a:r>
            <a:r>
              <a:rPr spc="-10" dirty="0"/>
              <a:t>Children,</a:t>
            </a:r>
            <a:r>
              <a:rPr spc="-40" dirty="0"/>
              <a:t> </a:t>
            </a:r>
            <a:r>
              <a:rPr spc="-30" dirty="0"/>
              <a:t>Youth</a:t>
            </a:r>
            <a:r>
              <a:rPr spc="-35" dirty="0"/>
              <a:t> </a:t>
            </a:r>
            <a:r>
              <a:rPr dirty="0"/>
              <a:t>and</a:t>
            </a:r>
            <a:r>
              <a:rPr spc="-35" dirty="0"/>
              <a:t> </a:t>
            </a:r>
            <a:r>
              <a:rPr spc="-30" dirty="0"/>
              <a:t>Families</a:t>
            </a:r>
            <a:r>
              <a:rPr spc="-35" dirty="0"/>
              <a:t> </a:t>
            </a:r>
            <a:r>
              <a:rPr spc="-40" dirty="0"/>
              <a:t>Children’s</a:t>
            </a:r>
            <a:r>
              <a:rPr spc="-35" dirty="0"/>
              <a:t> </a:t>
            </a:r>
            <a:r>
              <a:rPr spc="-20" dirty="0"/>
              <a:t>Bureau.</a:t>
            </a:r>
            <a:r>
              <a:rPr spc="-35" dirty="0"/>
              <a:t> </a:t>
            </a:r>
            <a:r>
              <a:rPr spc="-10" dirty="0"/>
              <a:t>(Online</a:t>
            </a:r>
            <a:r>
              <a:rPr spc="-35" dirty="0"/>
              <a:t> </a:t>
            </a:r>
            <a:r>
              <a:rPr spc="-25" dirty="0"/>
              <a:t>erişim;</a:t>
            </a:r>
            <a:r>
              <a:rPr spc="-35" dirty="0"/>
              <a:t> </a:t>
            </a:r>
            <a:r>
              <a:rPr spc="-10" dirty="0">
                <a:hlinkClick r:id="rId5"/>
              </a:rPr>
              <a:t>http://www.acf.hhs.gov/programs/cb/stats_research/index.htm#can)</a:t>
            </a:r>
          </a:p>
          <a:p>
            <a:pPr marL="120650" indent="-107950">
              <a:lnSpc>
                <a:spcPct val="100000"/>
              </a:lnSpc>
              <a:spcBef>
                <a:spcPts val="565"/>
              </a:spcBef>
              <a:buChar char="•"/>
              <a:tabLst>
                <a:tab pos="120650" algn="l"/>
              </a:tabLst>
            </a:pPr>
            <a:r>
              <a:rPr spc="-30" dirty="0"/>
              <a:t>Çocuk</a:t>
            </a:r>
            <a:r>
              <a:rPr spc="-25" dirty="0"/>
              <a:t> </a:t>
            </a:r>
            <a:r>
              <a:rPr dirty="0"/>
              <a:t>İzlem</a:t>
            </a:r>
            <a:r>
              <a:rPr spc="-20" dirty="0"/>
              <a:t> </a:t>
            </a:r>
            <a:r>
              <a:rPr dirty="0"/>
              <a:t>Merkezleri</a:t>
            </a:r>
            <a:r>
              <a:rPr spc="-20" dirty="0"/>
              <a:t> </a:t>
            </a:r>
            <a:r>
              <a:rPr spc="-30" dirty="0"/>
              <a:t>Tanıtım</a:t>
            </a:r>
            <a:r>
              <a:rPr spc="-20" dirty="0"/>
              <a:t> </a:t>
            </a:r>
            <a:r>
              <a:rPr dirty="0"/>
              <a:t>ve</a:t>
            </a:r>
            <a:r>
              <a:rPr spc="-20" dirty="0"/>
              <a:t> </a:t>
            </a:r>
            <a:r>
              <a:rPr spc="-10" dirty="0"/>
              <a:t>Bilgilendirme</a:t>
            </a:r>
            <a:r>
              <a:rPr spc="-20" dirty="0"/>
              <a:t> </a:t>
            </a:r>
            <a:r>
              <a:rPr spc="-10" dirty="0"/>
              <a:t>Dokümanları</a:t>
            </a:r>
          </a:p>
          <a:p>
            <a:pPr marL="120650" marR="5080" indent="-108585">
              <a:lnSpc>
                <a:spcPct val="100000"/>
              </a:lnSpc>
              <a:spcBef>
                <a:spcPts val="565"/>
              </a:spcBef>
              <a:buChar char="•"/>
              <a:tabLst>
                <a:tab pos="120650" algn="l"/>
              </a:tabLst>
            </a:pPr>
            <a:r>
              <a:rPr dirty="0"/>
              <a:t>Gilbert</a:t>
            </a:r>
            <a:r>
              <a:rPr spc="-45" dirty="0"/>
              <a:t> </a:t>
            </a:r>
            <a:r>
              <a:rPr spc="-55" dirty="0"/>
              <a:t>R,</a:t>
            </a:r>
            <a:r>
              <a:rPr spc="-45" dirty="0"/>
              <a:t> </a:t>
            </a:r>
            <a:r>
              <a:rPr dirty="0"/>
              <a:t>Widom</a:t>
            </a:r>
            <a:r>
              <a:rPr spc="-45" dirty="0"/>
              <a:t> </a:t>
            </a:r>
            <a:r>
              <a:rPr spc="-55" dirty="0"/>
              <a:t>CS,</a:t>
            </a:r>
            <a:r>
              <a:rPr spc="-40" dirty="0"/>
              <a:t> </a:t>
            </a:r>
            <a:r>
              <a:rPr spc="-30" dirty="0"/>
              <a:t>Browne</a:t>
            </a:r>
            <a:r>
              <a:rPr spc="-45" dirty="0"/>
              <a:t> </a:t>
            </a:r>
            <a:r>
              <a:rPr spc="-20" dirty="0"/>
              <a:t>K,</a:t>
            </a:r>
            <a:r>
              <a:rPr spc="-45" dirty="0"/>
              <a:t> </a:t>
            </a:r>
            <a:r>
              <a:rPr spc="-55" dirty="0"/>
              <a:t>Fergusson</a:t>
            </a:r>
            <a:r>
              <a:rPr spc="-40" dirty="0"/>
              <a:t> </a:t>
            </a:r>
            <a:r>
              <a:rPr dirty="0"/>
              <a:t>D,</a:t>
            </a:r>
            <a:r>
              <a:rPr spc="-45" dirty="0"/>
              <a:t> </a:t>
            </a:r>
            <a:r>
              <a:rPr dirty="0"/>
              <a:t>Webb</a:t>
            </a:r>
            <a:r>
              <a:rPr spc="-45" dirty="0"/>
              <a:t> </a:t>
            </a:r>
            <a:r>
              <a:rPr spc="-35" dirty="0"/>
              <a:t>E,</a:t>
            </a:r>
            <a:r>
              <a:rPr spc="-45" dirty="0"/>
              <a:t> </a:t>
            </a:r>
            <a:r>
              <a:rPr spc="-65" dirty="0"/>
              <a:t>Janson</a:t>
            </a:r>
            <a:r>
              <a:rPr spc="-40" dirty="0"/>
              <a:t> </a:t>
            </a:r>
            <a:r>
              <a:rPr spc="-55" dirty="0"/>
              <a:t>S.</a:t>
            </a:r>
            <a:r>
              <a:rPr spc="-45" dirty="0"/>
              <a:t> </a:t>
            </a:r>
            <a:r>
              <a:rPr spc="-35" dirty="0"/>
              <a:t>Child</a:t>
            </a:r>
            <a:r>
              <a:rPr spc="-45" dirty="0"/>
              <a:t> </a:t>
            </a:r>
            <a:r>
              <a:rPr dirty="0"/>
              <a:t>maltreatment</a:t>
            </a:r>
            <a:r>
              <a:rPr spc="-40" dirty="0"/>
              <a:t> </a:t>
            </a:r>
            <a:r>
              <a:rPr dirty="0"/>
              <a:t>1.</a:t>
            </a:r>
            <a:r>
              <a:rPr spc="-45" dirty="0"/>
              <a:t> </a:t>
            </a:r>
            <a:r>
              <a:rPr spc="-40" dirty="0"/>
              <a:t>Burden</a:t>
            </a:r>
            <a:r>
              <a:rPr spc="-45" dirty="0"/>
              <a:t> </a:t>
            </a:r>
            <a:r>
              <a:rPr spc="-25" dirty="0"/>
              <a:t>and</a:t>
            </a:r>
            <a:r>
              <a:rPr spc="-45" dirty="0"/>
              <a:t> </a:t>
            </a:r>
            <a:r>
              <a:rPr spc="-50" dirty="0"/>
              <a:t>consequences</a:t>
            </a:r>
            <a:r>
              <a:rPr spc="-40" dirty="0"/>
              <a:t> </a:t>
            </a:r>
            <a:r>
              <a:rPr dirty="0"/>
              <a:t>of</a:t>
            </a:r>
            <a:r>
              <a:rPr spc="-45" dirty="0"/>
              <a:t> </a:t>
            </a:r>
            <a:r>
              <a:rPr spc="-40" dirty="0"/>
              <a:t>child</a:t>
            </a:r>
            <a:r>
              <a:rPr spc="-45" dirty="0"/>
              <a:t> </a:t>
            </a:r>
            <a:r>
              <a:rPr spc="-10" dirty="0"/>
              <a:t>maltreatment </a:t>
            </a:r>
            <a:r>
              <a:rPr dirty="0"/>
              <a:t>in</a:t>
            </a:r>
            <a:r>
              <a:rPr spc="30" dirty="0"/>
              <a:t> </a:t>
            </a:r>
            <a:r>
              <a:rPr spc="-30" dirty="0"/>
              <a:t>high-</a:t>
            </a:r>
            <a:r>
              <a:rPr spc="-20" dirty="0"/>
              <a:t>income</a:t>
            </a:r>
            <a:r>
              <a:rPr spc="30" dirty="0"/>
              <a:t> </a:t>
            </a:r>
            <a:r>
              <a:rPr spc="-20" dirty="0"/>
              <a:t>countries.</a:t>
            </a:r>
            <a:r>
              <a:rPr spc="30" dirty="0"/>
              <a:t> </a:t>
            </a:r>
            <a:r>
              <a:rPr spc="-20" dirty="0"/>
              <a:t>Lancet.</a:t>
            </a:r>
            <a:r>
              <a:rPr spc="35" dirty="0"/>
              <a:t> </a:t>
            </a:r>
            <a:r>
              <a:rPr dirty="0"/>
              <a:t>2009;</a:t>
            </a:r>
            <a:r>
              <a:rPr spc="30" dirty="0"/>
              <a:t> </a:t>
            </a:r>
            <a:r>
              <a:rPr dirty="0"/>
              <a:t>373:</a:t>
            </a:r>
            <a:r>
              <a:rPr spc="30" dirty="0"/>
              <a:t> </a:t>
            </a:r>
            <a:r>
              <a:rPr spc="-10" dirty="0"/>
              <a:t>68–81.</a:t>
            </a:r>
          </a:p>
          <a:p>
            <a:pPr marL="120650" marR="5080" indent="-108585">
              <a:lnSpc>
                <a:spcPct val="100000"/>
              </a:lnSpc>
              <a:spcBef>
                <a:spcPts val="570"/>
              </a:spcBef>
              <a:buChar char="•"/>
              <a:tabLst>
                <a:tab pos="120650" algn="l"/>
              </a:tabLst>
            </a:pPr>
            <a:r>
              <a:rPr dirty="0"/>
              <a:t>Milli</a:t>
            </a:r>
            <a:r>
              <a:rPr spc="-45" dirty="0"/>
              <a:t> </a:t>
            </a:r>
            <a:r>
              <a:rPr spc="-20" dirty="0"/>
              <a:t>Eğitim</a:t>
            </a:r>
            <a:r>
              <a:rPr spc="-40" dirty="0"/>
              <a:t> </a:t>
            </a:r>
            <a:r>
              <a:rPr spc="-35" dirty="0"/>
              <a:t>Bakanlığı</a:t>
            </a:r>
            <a:r>
              <a:rPr spc="-45" dirty="0"/>
              <a:t> Çocuğa</a:t>
            </a:r>
            <a:r>
              <a:rPr spc="-40" dirty="0"/>
              <a:t> </a:t>
            </a:r>
            <a:r>
              <a:rPr spc="-45" dirty="0"/>
              <a:t>Yönelik </a:t>
            </a:r>
            <a:r>
              <a:rPr spc="-20" dirty="0"/>
              <a:t>Şiddetin</a:t>
            </a:r>
            <a:r>
              <a:rPr spc="-40" dirty="0"/>
              <a:t> </a:t>
            </a:r>
            <a:r>
              <a:rPr spc="-25" dirty="0"/>
              <a:t>Önlenmesi</a:t>
            </a:r>
            <a:r>
              <a:rPr spc="-45" dirty="0"/>
              <a:t> </a:t>
            </a:r>
            <a:r>
              <a:rPr spc="-50" dirty="0"/>
              <a:t>Teknik</a:t>
            </a:r>
            <a:r>
              <a:rPr spc="-40" dirty="0"/>
              <a:t> </a:t>
            </a:r>
            <a:r>
              <a:rPr dirty="0"/>
              <a:t>Destek</a:t>
            </a:r>
            <a:r>
              <a:rPr spc="-45" dirty="0"/>
              <a:t> </a:t>
            </a:r>
            <a:r>
              <a:rPr spc="-35" dirty="0"/>
              <a:t>Projesi,</a:t>
            </a:r>
            <a:r>
              <a:rPr spc="-40" dirty="0"/>
              <a:t> </a:t>
            </a:r>
            <a:r>
              <a:rPr spc="-10" dirty="0"/>
              <a:t>Akademik</a:t>
            </a:r>
            <a:r>
              <a:rPr spc="-40" dirty="0"/>
              <a:t> </a:t>
            </a:r>
            <a:r>
              <a:rPr spc="-20" dirty="0"/>
              <a:t>ve</a:t>
            </a:r>
            <a:r>
              <a:rPr spc="-45" dirty="0"/>
              <a:t> </a:t>
            </a:r>
            <a:r>
              <a:rPr spc="-10" dirty="0"/>
              <a:t>Akademik</a:t>
            </a:r>
            <a:r>
              <a:rPr spc="-40" dirty="0"/>
              <a:t> </a:t>
            </a:r>
            <a:r>
              <a:rPr spc="-30" dirty="0"/>
              <a:t>Olmayan</a:t>
            </a:r>
            <a:r>
              <a:rPr spc="-45" dirty="0"/>
              <a:t> </a:t>
            </a:r>
            <a:r>
              <a:rPr spc="-40" dirty="0"/>
              <a:t>Personelin </a:t>
            </a:r>
            <a:r>
              <a:rPr spc="-10" dirty="0"/>
              <a:t>Farkındalık </a:t>
            </a:r>
            <a:r>
              <a:rPr dirty="0"/>
              <a:t>Eğitimi</a:t>
            </a:r>
            <a:r>
              <a:rPr spc="-50" dirty="0"/>
              <a:t> </a:t>
            </a:r>
            <a:r>
              <a:rPr spc="-10" dirty="0"/>
              <a:t>Programı,</a:t>
            </a:r>
            <a:r>
              <a:rPr spc="-45" dirty="0"/>
              <a:t> </a:t>
            </a:r>
            <a:r>
              <a:rPr spc="-20" dirty="0"/>
              <a:t>2015</a:t>
            </a:r>
          </a:p>
          <a:p>
            <a:pPr marL="120650" marR="5080" indent="-108585">
              <a:lnSpc>
                <a:spcPct val="100000"/>
              </a:lnSpc>
              <a:spcBef>
                <a:spcPts val="565"/>
              </a:spcBef>
              <a:buChar char="•"/>
              <a:tabLst>
                <a:tab pos="120650" algn="l"/>
              </a:tabLst>
            </a:pPr>
            <a:r>
              <a:rPr spc="-20" dirty="0"/>
              <a:t>Preventing</a:t>
            </a:r>
            <a:r>
              <a:rPr spc="-30" dirty="0"/>
              <a:t> </a:t>
            </a:r>
            <a:r>
              <a:rPr spc="-40" dirty="0"/>
              <a:t>Child</a:t>
            </a:r>
            <a:r>
              <a:rPr spc="-30" dirty="0"/>
              <a:t> </a:t>
            </a:r>
            <a:r>
              <a:rPr dirty="0"/>
              <a:t>Maltreatment:</a:t>
            </a:r>
            <a:r>
              <a:rPr spc="-30" dirty="0"/>
              <a:t> </a:t>
            </a:r>
            <a:r>
              <a:rPr dirty="0"/>
              <a:t>a</a:t>
            </a:r>
            <a:r>
              <a:rPr spc="-30" dirty="0"/>
              <a:t> </a:t>
            </a:r>
            <a:r>
              <a:rPr spc="-10" dirty="0"/>
              <a:t>guide</a:t>
            </a:r>
            <a:r>
              <a:rPr spc="-30" dirty="0"/>
              <a:t> </a:t>
            </a:r>
            <a:r>
              <a:rPr dirty="0"/>
              <a:t>to</a:t>
            </a:r>
            <a:r>
              <a:rPr spc="-30" dirty="0"/>
              <a:t> </a:t>
            </a:r>
            <a:r>
              <a:rPr spc="-10" dirty="0"/>
              <a:t>taking</a:t>
            </a:r>
            <a:r>
              <a:rPr spc="-30" dirty="0"/>
              <a:t> </a:t>
            </a:r>
            <a:r>
              <a:rPr spc="-25" dirty="0"/>
              <a:t>action</a:t>
            </a:r>
            <a:r>
              <a:rPr spc="-30" dirty="0"/>
              <a:t> </a:t>
            </a:r>
            <a:r>
              <a:rPr spc="-20" dirty="0"/>
              <a:t>and</a:t>
            </a:r>
            <a:r>
              <a:rPr spc="-30" dirty="0"/>
              <a:t> </a:t>
            </a:r>
            <a:r>
              <a:rPr dirty="0"/>
              <a:t>generating</a:t>
            </a:r>
            <a:r>
              <a:rPr spc="-30" dirty="0"/>
              <a:t> </a:t>
            </a:r>
            <a:r>
              <a:rPr spc="-10" dirty="0"/>
              <a:t>evidence.</a:t>
            </a:r>
            <a:r>
              <a:rPr spc="-30" dirty="0"/>
              <a:t> </a:t>
            </a:r>
            <a:r>
              <a:rPr dirty="0"/>
              <a:t>World</a:t>
            </a:r>
            <a:r>
              <a:rPr spc="-30" dirty="0"/>
              <a:t> </a:t>
            </a:r>
            <a:r>
              <a:rPr dirty="0"/>
              <a:t>Health</a:t>
            </a:r>
            <a:r>
              <a:rPr spc="-30" dirty="0"/>
              <a:t> </a:t>
            </a:r>
            <a:r>
              <a:rPr spc="-20" dirty="0"/>
              <a:t>Organization</a:t>
            </a:r>
            <a:r>
              <a:rPr spc="-30" dirty="0"/>
              <a:t> </a:t>
            </a:r>
            <a:r>
              <a:rPr spc="-20" dirty="0"/>
              <a:t>and</a:t>
            </a:r>
            <a:r>
              <a:rPr spc="-30" dirty="0"/>
              <a:t> </a:t>
            </a:r>
            <a:r>
              <a:rPr spc="-10" dirty="0"/>
              <a:t>International</a:t>
            </a:r>
            <a:r>
              <a:rPr spc="-30" dirty="0"/>
              <a:t> </a:t>
            </a:r>
            <a:r>
              <a:rPr spc="-10" dirty="0"/>
              <a:t>Society </a:t>
            </a:r>
            <a:r>
              <a:rPr dirty="0"/>
              <a:t>for</a:t>
            </a:r>
            <a:r>
              <a:rPr spc="15" dirty="0"/>
              <a:t> </a:t>
            </a:r>
            <a:r>
              <a:rPr spc="-10" dirty="0"/>
              <a:t>Prevention</a:t>
            </a:r>
            <a:r>
              <a:rPr spc="20" dirty="0"/>
              <a:t> </a:t>
            </a:r>
            <a:r>
              <a:rPr dirty="0"/>
              <a:t>of</a:t>
            </a:r>
            <a:r>
              <a:rPr spc="20" dirty="0"/>
              <a:t> </a:t>
            </a:r>
            <a:r>
              <a:rPr spc="-20" dirty="0"/>
              <a:t>Child</a:t>
            </a:r>
            <a:r>
              <a:rPr spc="20" dirty="0"/>
              <a:t> </a:t>
            </a:r>
            <a:r>
              <a:rPr spc="-20" dirty="0"/>
              <a:t>Abuse</a:t>
            </a:r>
            <a:r>
              <a:rPr spc="20" dirty="0"/>
              <a:t> </a:t>
            </a:r>
            <a:r>
              <a:rPr dirty="0"/>
              <a:t>and</a:t>
            </a:r>
            <a:r>
              <a:rPr spc="20" dirty="0"/>
              <a:t> </a:t>
            </a:r>
            <a:r>
              <a:rPr dirty="0"/>
              <a:t>Neglect.</a:t>
            </a:r>
            <a:r>
              <a:rPr spc="20" dirty="0"/>
              <a:t> </a:t>
            </a:r>
            <a:r>
              <a:rPr dirty="0"/>
              <a:t>WHO</a:t>
            </a:r>
            <a:r>
              <a:rPr spc="20" dirty="0"/>
              <a:t> </a:t>
            </a:r>
            <a:r>
              <a:rPr spc="-10" dirty="0"/>
              <a:t>2006.</a:t>
            </a:r>
          </a:p>
          <a:p>
            <a:pPr marL="120650" marR="5080" indent="-108585">
              <a:lnSpc>
                <a:spcPct val="100000"/>
              </a:lnSpc>
              <a:spcBef>
                <a:spcPts val="570"/>
              </a:spcBef>
              <a:buChar char="•"/>
              <a:tabLst>
                <a:tab pos="120650" algn="l"/>
              </a:tabLst>
            </a:pPr>
            <a:r>
              <a:rPr spc="-20" dirty="0"/>
              <a:t>Türkiye</a:t>
            </a:r>
            <a:r>
              <a:rPr spc="85" dirty="0"/>
              <a:t> </a:t>
            </a:r>
            <a:r>
              <a:rPr spc="-25" dirty="0"/>
              <a:t>Büyük</a:t>
            </a:r>
            <a:r>
              <a:rPr spc="85" dirty="0"/>
              <a:t> </a:t>
            </a:r>
            <a:r>
              <a:rPr dirty="0"/>
              <a:t>Millet</a:t>
            </a:r>
            <a:r>
              <a:rPr spc="90" dirty="0"/>
              <a:t> </a:t>
            </a:r>
            <a:r>
              <a:rPr dirty="0"/>
              <a:t>Meclisi,</a:t>
            </a:r>
            <a:r>
              <a:rPr spc="85" dirty="0"/>
              <a:t> </a:t>
            </a:r>
            <a:r>
              <a:rPr spc="-10" dirty="0"/>
              <a:t>Türkiye’de</a:t>
            </a:r>
            <a:r>
              <a:rPr spc="90" dirty="0"/>
              <a:t> </a:t>
            </a:r>
            <a:r>
              <a:rPr dirty="0"/>
              <a:t>ortaöğrenime</a:t>
            </a:r>
            <a:r>
              <a:rPr spc="85" dirty="0"/>
              <a:t> </a:t>
            </a:r>
            <a:r>
              <a:rPr dirty="0"/>
              <a:t>devam</a:t>
            </a:r>
            <a:r>
              <a:rPr spc="90" dirty="0"/>
              <a:t> </a:t>
            </a:r>
            <a:r>
              <a:rPr dirty="0"/>
              <a:t>eden</a:t>
            </a:r>
            <a:r>
              <a:rPr spc="85" dirty="0"/>
              <a:t> </a:t>
            </a:r>
            <a:r>
              <a:rPr dirty="0"/>
              <a:t>öğrencilerde</a:t>
            </a:r>
            <a:r>
              <a:rPr spc="85" dirty="0"/>
              <a:t> </a:t>
            </a:r>
            <a:r>
              <a:rPr dirty="0"/>
              <a:t>ve</a:t>
            </a:r>
            <a:r>
              <a:rPr spc="90" dirty="0"/>
              <a:t> </a:t>
            </a:r>
            <a:r>
              <a:rPr dirty="0"/>
              <a:t>ceza</a:t>
            </a:r>
            <a:r>
              <a:rPr spc="85" dirty="0"/>
              <a:t> </a:t>
            </a:r>
            <a:r>
              <a:rPr dirty="0"/>
              <a:t>ve</a:t>
            </a:r>
            <a:r>
              <a:rPr spc="90" dirty="0"/>
              <a:t> </a:t>
            </a:r>
            <a:r>
              <a:rPr dirty="0"/>
              <a:t>infaz</a:t>
            </a:r>
            <a:r>
              <a:rPr spc="85" dirty="0"/>
              <a:t> </a:t>
            </a:r>
            <a:r>
              <a:rPr spc="-20" dirty="0"/>
              <a:t>kurumlarında</a:t>
            </a:r>
            <a:r>
              <a:rPr spc="90" dirty="0"/>
              <a:t> </a:t>
            </a:r>
            <a:r>
              <a:rPr spc="-10" dirty="0"/>
              <a:t>bulunan</a:t>
            </a:r>
            <a:r>
              <a:rPr spc="85" dirty="0"/>
              <a:t> </a:t>
            </a:r>
            <a:r>
              <a:rPr dirty="0"/>
              <a:t>tutuklu</a:t>
            </a:r>
            <a:r>
              <a:rPr spc="90" dirty="0"/>
              <a:t> </a:t>
            </a:r>
            <a:r>
              <a:rPr spc="-25" dirty="0"/>
              <a:t>ve </a:t>
            </a:r>
            <a:r>
              <a:rPr spc="-35" dirty="0"/>
              <a:t>hükümlü</a:t>
            </a:r>
            <a:r>
              <a:rPr spc="-25" dirty="0"/>
              <a:t> </a:t>
            </a:r>
            <a:r>
              <a:rPr spc="-30" dirty="0"/>
              <a:t>çocuklarda</a:t>
            </a:r>
            <a:r>
              <a:rPr spc="-25" dirty="0"/>
              <a:t> </a:t>
            </a:r>
            <a:r>
              <a:rPr dirty="0"/>
              <a:t>şiddet</a:t>
            </a:r>
            <a:r>
              <a:rPr spc="-25" dirty="0"/>
              <a:t> </a:t>
            </a:r>
            <a:r>
              <a:rPr dirty="0"/>
              <a:t>ve</a:t>
            </a:r>
            <a:r>
              <a:rPr spc="-25" dirty="0"/>
              <a:t> bunun</a:t>
            </a:r>
            <a:r>
              <a:rPr spc="-20" dirty="0"/>
              <a:t> </a:t>
            </a:r>
            <a:r>
              <a:rPr dirty="0"/>
              <a:t>etkileyen</a:t>
            </a:r>
            <a:r>
              <a:rPr spc="-25" dirty="0"/>
              <a:t> </a:t>
            </a:r>
            <a:r>
              <a:rPr dirty="0"/>
              <a:t>etkenlerin</a:t>
            </a:r>
            <a:r>
              <a:rPr spc="-25" dirty="0"/>
              <a:t> </a:t>
            </a:r>
            <a:r>
              <a:rPr spc="-30" dirty="0"/>
              <a:t>saptanması</a:t>
            </a:r>
            <a:r>
              <a:rPr spc="-25" dirty="0"/>
              <a:t> </a:t>
            </a:r>
            <a:r>
              <a:rPr spc="-10" dirty="0"/>
              <a:t>araştırma</a:t>
            </a:r>
            <a:r>
              <a:rPr spc="-20" dirty="0"/>
              <a:t> </a:t>
            </a:r>
            <a:r>
              <a:rPr dirty="0"/>
              <a:t>raporu.</a:t>
            </a:r>
            <a:r>
              <a:rPr spc="-25" dirty="0"/>
              <a:t> </a:t>
            </a:r>
            <a:r>
              <a:rPr spc="-20" dirty="0"/>
              <a:t>2007</a:t>
            </a:r>
          </a:p>
          <a:p>
            <a:pPr marL="120650" indent="-107950">
              <a:lnSpc>
                <a:spcPct val="100000"/>
              </a:lnSpc>
              <a:spcBef>
                <a:spcPts val="565"/>
              </a:spcBef>
              <a:buChar char="•"/>
              <a:tabLst>
                <a:tab pos="120650" algn="l"/>
              </a:tabLst>
            </a:pPr>
            <a:r>
              <a:rPr spc="-50" dirty="0"/>
              <a:t>Tıraşçı</a:t>
            </a:r>
            <a:r>
              <a:rPr spc="-15" dirty="0"/>
              <a:t> </a:t>
            </a:r>
            <a:r>
              <a:rPr spc="-65" dirty="0"/>
              <a:t>Y,</a:t>
            </a:r>
            <a:r>
              <a:rPr spc="-15" dirty="0"/>
              <a:t> </a:t>
            </a:r>
            <a:r>
              <a:rPr dirty="0"/>
              <a:t>Gören</a:t>
            </a:r>
            <a:r>
              <a:rPr spc="-15" dirty="0"/>
              <a:t> </a:t>
            </a:r>
            <a:r>
              <a:rPr dirty="0"/>
              <a:t>S.</a:t>
            </a:r>
            <a:r>
              <a:rPr spc="-15" dirty="0"/>
              <a:t> </a:t>
            </a:r>
            <a:r>
              <a:rPr spc="-30" dirty="0"/>
              <a:t>Çocuk</a:t>
            </a:r>
            <a:r>
              <a:rPr spc="-15" dirty="0"/>
              <a:t> </a:t>
            </a:r>
            <a:r>
              <a:rPr spc="-35" dirty="0"/>
              <a:t>istismarı</a:t>
            </a:r>
            <a:r>
              <a:rPr spc="-10" dirty="0"/>
              <a:t> </a:t>
            </a:r>
            <a:r>
              <a:rPr dirty="0"/>
              <a:t>ve</a:t>
            </a:r>
            <a:r>
              <a:rPr spc="-15" dirty="0"/>
              <a:t> </a:t>
            </a:r>
            <a:r>
              <a:rPr spc="-20" dirty="0"/>
              <a:t>ihmali,</a:t>
            </a:r>
            <a:r>
              <a:rPr spc="-15" dirty="0"/>
              <a:t> </a:t>
            </a:r>
            <a:r>
              <a:rPr dirty="0"/>
              <a:t>Dicle</a:t>
            </a:r>
            <a:r>
              <a:rPr spc="-15" dirty="0"/>
              <a:t> </a:t>
            </a:r>
            <a:r>
              <a:rPr dirty="0"/>
              <a:t>Tıp</a:t>
            </a:r>
            <a:r>
              <a:rPr spc="-15" dirty="0"/>
              <a:t> </a:t>
            </a:r>
            <a:r>
              <a:rPr dirty="0"/>
              <a:t>Dergisi.2007;</a:t>
            </a:r>
            <a:r>
              <a:rPr spc="-10" dirty="0"/>
              <a:t> </a:t>
            </a:r>
            <a:r>
              <a:rPr dirty="0"/>
              <a:t>3</a:t>
            </a:r>
            <a:r>
              <a:rPr spc="-15" dirty="0"/>
              <a:t> </a:t>
            </a:r>
            <a:r>
              <a:rPr dirty="0"/>
              <a:t>(1):70-</a:t>
            </a:r>
            <a:r>
              <a:rPr spc="-25" dirty="0"/>
              <a:t>74.</a:t>
            </a:r>
          </a:p>
        </p:txBody>
      </p:sp>
      <p:sp>
        <p:nvSpPr>
          <p:cNvPr id="6"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87450" y="3349514"/>
            <a:ext cx="8229600" cy="1736373"/>
          </a:xfrm>
          <a:prstGeom prst="rect">
            <a:avLst/>
          </a:prstGeom>
        </p:spPr>
        <p:txBody>
          <a:bodyPr vert="horz" wrap="square" lIns="0" tIns="12700" rIns="0" bIns="0" rtlCol="0">
            <a:spAutoFit/>
          </a:bodyPr>
          <a:lstStyle/>
          <a:p>
            <a:pPr marL="12065" marR="5080" algn="ctr">
              <a:lnSpc>
                <a:spcPct val="100000"/>
              </a:lnSpc>
              <a:spcBef>
                <a:spcPts val="100"/>
              </a:spcBef>
            </a:pPr>
            <a:r>
              <a:rPr sz="2800" b="1" dirty="0">
                <a:solidFill>
                  <a:srgbClr val="231F20"/>
                </a:solidFill>
                <a:latin typeface="Arial"/>
                <a:cs typeface="Arial"/>
              </a:rPr>
              <a:t>Genel</a:t>
            </a:r>
            <a:r>
              <a:rPr sz="2800" b="1" spc="-25" dirty="0">
                <a:solidFill>
                  <a:srgbClr val="231F20"/>
                </a:solidFill>
                <a:latin typeface="Arial"/>
                <a:cs typeface="Arial"/>
              </a:rPr>
              <a:t> </a:t>
            </a:r>
            <a:r>
              <a:rPr sz="2800" b="1" dirty="0">
                <a:solidFill>
                  <a:srgbClr val="231F20"/>
                </a:solidFill>
                <a:latin typeface="Arial"/>
                <a:cs typeface="Arial"/>
              </a:rPr>
              <a:t>olarak,</a:t>
            </a:r>
            <a:r>
              <a:rPr sz="2800" b="1" spc="-25" dirty="0">
                <a:solidFill>
                  <a:srgbClr val="231F20"/>
                </a:solidFill>
                <a:latin typeface="Arial"/>
                <a:cs typeface="Arial"/>
              </a:rPr>
              <a:t> </a:t>
            </a:r>
            <a:r>
              <a:rPr sz="2800" b="1" spc="-30" dirty="0">
                <a:solidFill>
                  <a:srgbClr val="231F20"/>
                </a:solidFill>
                <a:latin typeface="Arial"/>
                <a:cs typeface="Arial"/>
              </a:rPr>
              <a:t>kurbanların</a:t>
            </a:r>
            <a:r>
              <a:rPr sz="2800" b="1" spc="-25" dirty="0">
                <a:solidFill>
                  <a:srgbClr val="231F20"/>
                </a:solidFill>
                <a:latin typeface="Arial"/>
                <a:cs typeface="Arial"/>
              </a:rPr>
              <a:t> </a:t>
            </a:r>
            <a:r>
              <a:rPr sz="2800" b="1" dirty="0">
                <a:solidFill>
                  <a:srgbClr val="231F20"/>
                </a:solidFill>
                <a:latin typeface="Arial"/>
                <a:cs typeface="Arial"/>
              </a:rPr>
              <a:t>%</a:t>
            </a:r>
            <a:r>
              <a:rPr sz="2800" b="1" spc="-20" dirty="0">
                <a:solidFill>
                  <a:srgbClr val="231F20"/>
                </a:solidFill>
                <a:latin typeface="Arial"/>
                <a:cs typeface="Arial"/>
              </a:rPr>
              <a:t> </a:t>
            </a:r>
            <a:r>
              <a:rPr sz="2800" b="1" dirty="0">
                <a:solidFill>
                  <a:srgbClr val="231F20"/>
                </a:solidFill>
                <a:latin typeface="Arial"/>
                <a:cs typeface="Arial"/>
              </a:rPr>
              <a:t>78.5’inin</a:t>
            </a:r>
            <a:r>
              <a:rPr sz="2800" b="1" spc="-25" dirty="0">
                <a:solidFill>
                  <a:srgbClr val="231F20"/>
                </a:solidFill>
                <a:latin typeface="Arial"/>
                <a:cs typeface="Arial"/>
              </a:rPr>
              <a:t> </a:t>
            </a:r>
            <a:r>
              <a:rPr sz="2800" b="1" dirty="0">
                <a:solidFill>
                  <a:srgbClr val="231F20"/>
                </a:solidFill>
                <a:latin typeface="Arial"/>
                <a:cs typeface="Arial"/>
              </a:rPr>
              <a:t>daha</a:t>
            </a:r>
            <a:r>
              <a:rPr sz="2800" b="1" spc="-25" dirty="0">
                <a:solidFill>
                  <a:srgbClr val="231F20"/>
                </a:solidFill>
                <a:latin typeface="Arial"/>
                <a:cs typeface="Arial"/>
              </a:rPr>
              <a:t> </a:t>
            </a:r>
            <a:r>
              <a:rPr sz="2800" b="1" spc="-20" dirty="0">
                <a:solidFill>
                  <a:srgbClr val="231F20"/>
                </a:solidFill>
                <a:latin typeface="Arial"/>
                <a:cs typeface="Arial"/>
              </a:rPr>
              <a:t>önce </a:t>
            </a:r>
            <a:r>
              <a:rPr sz="2800" b="1" spc="-25" dirty="0">
                <a:solidFill>
                  <a:srgbClr val="231F20"/>
                </a:solidFill>
                <a:latin typeface="Arial"/>
                <a:cs typeface="Arial"/>
              </a:rPr>
              <a:t>ihmal</a:t>
            </a:r>
            <a:r>
              <a:rPr sz="2800" b="1" spc="-55" dirty="0">
                <a:solidFill>
                  <a:srgbClr val="231F20"/>
                </a:solidFill>
                <a:latin typeface="Arial"/>
                <a:cs typeface="Arial"/>
              </a:rPr>
              <a:t> </a:t>
            </a:r>
            <a:r>
              <a:rPr sz="2800" b="1" spc="-10" dirty="0">
                <a:solidFill>
                  <a:srgbClr val="231F20"/>
                </a:solidFill>
                <a:latin typeface="Arial"/>
                <a:cs typeface="Arial"/>
              </a:rPr>
              <a:t>deneyimi</a:t>
            </a:r>
            <a:r>
              <a:rPr sz="2800" b="1" spc="-55" dirty="0">
                <a:solidFill>
                  <a:srgbClr val="231F20"/>
                </a:solidFill>
                <a:latin typeface="Arial"/>
                <a:cs typeface="Arial"/>
              </a:rPr>
              <a:t> </a:t>
            </a:r>
            <a:r>
              <a:rPr sz="2800" b="1" dirty="0">
                <a:solidFill>
                  <a:srgbClr val="231F20"/>
                </a:solidFill>
                <a:latin typeface="Arial"/>
                <a:cs typeface="Arial"/>
              </a:rPr>
              <a:t>olduğu,</a:t>
            </a:r>
            <a:r>
              <a:rPr sz="2800" b="1" spc="-55" dirty="0">
                <a:solidFill>
                  <a:srgbClr val="231F20"/>
                </a:solidFill>
                <a:latin typeface="Arial"/>
                <a:cs typeface="Arial"/>
              </a:rPr>
              <a:t> </a:t>
            </a:r>
            <a:r>
              <a:rPr sz="2800" b="1" dirty="0">
                <a:solidFill>
                  <a:srgbClr val="231F20"/>
                </a:solidFill>
                <a:latin typeface="Arial"/>
                <a:cs typeface="Arial"/>
              </a:rPr>
              <a:t>en</a:t>
            </a:r>
            <a:r>
              <a:rPr sz="2800" b="1" spc="-50" dirty="0">
                <a:solidFill>
                  <a:srgbClr val="231F20"/>
                </a:solidFill>
                <a:latin typeface="Arial"/>
                <a:cs typeface="Arial"/>
              </a:rPr>
              <a:t> </a:t>
            </a:r>
            <a:r>
              <a:rPr sz="2800" b="1" spc="-30" dirty="0">
                <a:solidFill>
                  <a:srgbClr val="231F20"/>
                </a:solidFill>
                <a:latin typeface="Arial"/>
                <a:cs typeface="Arial"/>
              </a:rPr>
              <a:t>yaygın</a:t>
            </a:r>
            <a:r>
              <a:rPr sz="2800" b="1" spc="-55" dirty="0">
                <a:solidFill>
                  <a:srgbClr val="231F20"/>
                </a:solidFill>
                <a:latin typeface="Arial"/>
                <a:cs typeface="Arial"/>
              </a:rPr>
              <a:t> </a:t>
            </a:r>
            <a:r>
              <a:rPr sz="2800" b="1" dirty="0">
                <a:solidFill>
                  <a:srgbClr val="231F20"/>
                </a:solidFill>
                <a:latin typeface="Arial"/>
                <a:cs typeface="Arial"/>
              </a:rPr>
              <a:t>kötü</a:t>
            </a:r>
            <a:r>
              <a:rPr sz="2800" b="1" spc="-55" dirty="0">
                <a:solidFill>
                  <a:srgbClr val="231F20"/>
                </a:solidFill>
                <a:latin typeface="Arial"/>
                <a:cs typeface="Arial"/>
              </a:rPr>
              <a:t> </a:t>
            </a:r>
            <a:r>
              <a:rPr sz="2800" b="1" spc="-10" dirty="0">
                <a:solidFill>
                  <a:srgbClr val="231F20"/>
                </a:solidFill>
                <a:latin typeface="Arial"/>
                <a:cs typeface="Arial"/>
              </a:rPr>
              <a:t>muamele </a:t>
            </a:r>
            <a:r>
              <a:rPr sz="2800" b="1" spc="-35" dirty="0">
                <a:solidFill>
                  <a:srgbClr val="231F20"/>
                </a:solidFill>
                <a:latin typeface="Arial"/>
                <a:cs typeface="Arial"/>
              </a:rPr>
              <a:t>biçiminin</a:t>
            </a:r>
            <a:r>
              <a:rPr sz="2800" b="1" spc="-40" dirty="0">
                <a:solidFill>
                  <a:srgbClr val="231F20"/>
                </a:solidFill>
                <a:latin typeface="Arial"/>
                <a:cs typeface="Arial"/>
              </a:rPr>
              <a:t> </a:t>
            </a:r>
            <a:r>
              <a:rPr sz="2800" b="1" spc="-25" dirty="0">
                <a:solidFill>
                  <a:srgbClr val="231F20"/>
                </a:solidFill>
                <a:latin typeface="Arial"/>
                <a:cs typeface="Arial"/>
              </a:rPr>
              <a:t>ise</a:t>
            </a:r>
            <a:r>
              <a:rPr sz="2800" b="1" spc="-40" dirty="0">
                <a:solidFill>
                  <a:srgbClr val="231F20"/>
                </a:solidFill>
                <a:latin typeface="Arial"/>
                <a:cs typeface="Arial"/>
              </a:rPr>
              <a:t> </a:t>
            </a:r>
            <a:r>
              <a:rPr sz="2800" b="1" spc="-30" dirty="0">
                <a:solidFill>
                  <a:srgbClr val="231F20"/>
                </a:solidFill>
                <a:latin typeface="Arial"/>
                <a:cs typeface="Arial"/>
              </a:rPr>
              <a:t>kurbanların</a:t>
            </a:r>
            <a:r>
              <a:rPr sz="2800" b="1" spc="-35" dirty="0">
                <a:solidFill>
                  <a:srgbClr val="231F20"/>
                </a:solidFill>
                <a:latin typeface="Arial"/>
                <a:cs typeface="Arial"/>
              </a:rPr>
              <a:t> </a:t>
            </a:r>
            <a:r>
              <a:rPr sz="2800" b="1" dirty="0">
                <a:solidFill>
                  <a:srgbClr val="231F20"/>
                </a:solidFill>
                <a:latin typeface="Arial"/>
                <a:cs typeface="Arial"/>
              </a:rPr>
              <a:t>%</a:t>
            </a:r>
            <a:r>
              <a:rPr sz="2800" b="1" spc="-40" dirty="0">
                <a:solidFill>
                  <a:srgbClr val="231F20"/>
                </a:solidFill>
                <a:latin typeface="Arial"/>
                <a:cs typeface="Arial"/>
              </a:rPr>
              <a:t> </a:t>
            </a:r>
            <a:r>
              <a:rPr sz="2800" b="1" dirty="0">
                <a:solidFill>
                  <a:srgbClr val="231F20"/>
                </a:solidFill>
                <a:latin typeface="Arial"/>
                <a:cs typeface="Arial"/>
              </a:rPr>
              <a:t>9.1’inin</a:t>
            </a:r>
            <a:r>
              <a:rPr sz="2800" b="1" spc="-40" dirty="0">
                <a:solidFill>
                  <a:srgbClr val="231F20"/>
                </a:solidFill>
                <a:latin typeface="Arial"/>
                <a:cs typeface="Arial"/>
              </a:rPr>
              <a:t> </a:t>
            </a:r>
            <a:r>
              <a:rPr sz="2800" b="1" spc="-20" dirty="0">
                <a:solidFill>
                  <a:srgbClr val="231F20"/>
                </a:solidFill>
                <a:latin typeface="Arial"/>
                <a:cs typeface="Arial"/>
              </a:rPr>
              <a:t>maruz</a:t>
            </a:r>
            <a:r>
              <a:rPr sz="2800" b="1" spc="-35" dirty="0">
                <a:solidFill>
                  <a:srgbClr val="231F20"/>
                </a:solidFill>
                <a:latin typeface="Arial"/>
                <a:cs typeface="Arial"/>
              </a:rPr>
              <a:t> </a:t>
            </a:r>
            <a:r>
              <a:rPr sz="2800" b="1" spc="-10" dirty="0">
                <a:solidFill>
                  <a:srgbClr val="231F20"/>
                </a:solidFill>
                <a:latin typeface="Arial"/>
                <a:cs typeface="Arial"/>
              </a:rPr>
              <a:t>kaldığı </a:t>
            </a:r>
            <a:r>
              <a:rPr sz="2800" b="1" spc="-70" dirty="0">
                <a:solidFill>
                  <a:srgbClr val="231F20"/>
                </a:solidFill>
                <a:latin typeface="Arial"/>
                <a:cs typeface="Arial"/>
              </a:rPr>
              <a:t>cinsel</a:t>
            </a:r>
            <a:r>
              <a:rPr sz="2800" b="1" spc="-55" dirty="0">
                <a:solidFill>
                  <a:srgbClr val="231F20"/>
                </a:solidFill>
                <a:latin typeface="Arial"/>
                <a:cs typeface="Arial"/>
              </a:rPr>
              <a:t> </a:t>
            </a:r>
            <a:r>
              <a:rPr sz="2800" b="1" spc="-50" dirty="0">
                <a:solidFill>
                  <a:srgbClr val="231F20"/>
                </a:solidFill>
                <a:latin typeface="Arial"/>
                <a:cs typeface="Arial"/>
              </a:rPr>
              <a:t>istismar </a:t>
            </a:r>
            <a:r>
              <a:rPr sz="2800" b="1" dirty="0">
                <a:solidFill>
                  <a:srgbClr val="231F20"/>
                </a:solidFill>
                <a:latin typeface="Arial"/>
                <a:cs typeface="Arial"/>
              </a:rPr>
              <a:t>olduğu</a:t>
            </a:r>
            <a:r>
              <a:rPr sz="2800" b="1" spc="-50" dirty="0">
                <a:solidFill>
                  <a:srgbClr val="231F20"/>
                </a:solidFill>
                <a:latin typeface="Arial"/>
                <a:cs typeface="Arial"/>
              </a:rPr>
              <a:t> </a:t>
            </a:r>
            <a:r>
              <a:rPr sz="2800" b="1" spc="-10" dirty="0">
                <a:solidFill>
                  <a:srgbClr val="231F20"/>
                </a:solidFill>
                <a:latin typeface="Arial"/>
                <a:cs typeface="Arial"/>
              </a:rPr>
              <a:t>açıklanmıştır.</a:t>
            </a:r>
            <a:endParaRPr sz="2800" dirty="0">
              <a:latin typeface="Arial"/>
              <a:cs typeface="Arial"/>
            </a:endParaRPr>
          </a:p>
        </p:txBody>
      </p:sp>
      <p:sp>
        <p:nvSpPr>
          <p:cNvPr id="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0908421" cy="7776448"/>
            <a:chOff x="0" y="0"/>
            <a:chExt cx="10908421" cy="7776448"/>
          </a:xfrm>
        </p:grpSpPr>
        <p:pic>
          <p:nvPicPr>
            <p:cNvPr id="3" name="object 3"/>
            <p:cNvPicPr/>
            <p:nvPr/>
          </p:nvPicPr>
          <p:blipFill>
            <a:blip r:embed="rId3" cstate="print"/>
            <a:stretch>
              <a:fillRect/>
            </a:stretch>
          </p:blipFill>
          <p:spPr>
            <a:xfrm>
              <a:off x="0" y="0"/>
              <a:ext cx="10907204" cy="7775994"/>
            </a:xfrm>
            <a:prstGeom prst="rect">
              <a:avLst/>
            </a:prstGeom>
          </p:spPr>
        </p:pic>
        <p:sp>
          <p:nvSpPr>
            <p:cNvPr id="4" name="object 4"/>
            <p:cNvSpPr/>
            <p:nvPr/>
          </p:nvSpPr>
          <p:spPr>
            <a:xfrm>
              <a:off x="0" y="0"/>
              <a:ext cx="10907395" cy="1680210"/>
            </a:xfrm>
            <a:custGeom>
              <a:avLst/>
              <a:gdLst/>
              <a:ahLst/>
              <a:cxnLst/>
              <a:rect l="l" t="t" r="r" b="b"/>
              <a:pathLst>
                <a:path w="10907395" h="1680210">
                  <a:moveTo>
                    <a:pt x="10907204" y="820132"/>
                  </a:moveTo>
                  <a:lnTo>
                    <a:pt x="5437272" y="820132"/>
                  </a:lnTo>
                  <a:lnTo>
                    <a:pt x="5704235" y="822133"/>
                  </a:lnTo>
                  <a:lnTo>
                    <a:pt x="6039676" y="829888"/>
                  </a:lnTo>
                  <a:lnTo>
                    <a:pt x="6376853" y="843650"/>
                  </a:lnTo>
                  <a:lnTo>
                    <a:pt x="6715555" y="863598"/>
                  </a:lnTo>
                  <a:lnTo>
                    <a:pt x="7055575" y="889915"/>
                  </a:lnTo>
                  <a:lnTo>
                    <a:pt x="7396702" y="922781"/>
                  </a:lnTo>
                  <a:lnTo>
                    <a:pt x="7738729" y="962376"/>
                  </a:lnTo>
                  <a:lnTo>
                    <a:pt x="8012858" y="999019"/>
                  </a:lnTo>
                  <a:lnTo>
                    <a:pt x="8287321" y="1040177"/>
                  </a:lnTo>
                  <a:lnTo>
                    <a:pt x="8562011" y="1085943"/>
                  </a:lnTo>
                  <a:lnTo>
                    <a:pt x="8836822" y="1136410"/>
                  </a:lnTo>
                  <a:lnTo>
                    <a:pt x="9111647" y="1191670"/>
                  </a:lnTo>
                  <a:lnTo>
                    <a:pt x="9386378" y="1251815"/>
                  </a:lnTo>
                  <a:lnTo>
                    <a:pt x="9660909" y="1316938"/>
                  </a:lnTo>
                  <a:lnTo>
                    <a:pt x="9935132" y="1387132"/>
                  </a:lnTo>
                  <a:lnTo>
                    <a:pt x="10208941" y="1462489"/>
                  </a:lnTo>
                  <a:lnTo>
                    <a:pt x="10482228" y="1543102"/>
                  </a:lnTo>
                  <a:lnTo>
                    <a:pt x="10686786" y="1607067"/>
                  </a:lnTo>
                  <a:lnTo>
                    <a:pt x="10907204" y="1679586"/>
                  </a:lnTo>
                  <a:lnTo>
                    <a:pt x="10907204" y="820132"/>
                  </a:lnTo>
                  <a:close/>
                </a:path>
                <a:path w="10907395" h="1680210">
                  <a:moveTo>
                    <a:pt x="10907204" y="0"/>
                  </a:moveTo>
                  <a:lnTo>
                    <a:pt x="0" y="0"/>
                  </a:lnTo>
                  <a:lnTo>
                    <a:pt x="0" y="1558355"/>
                  </a:lnTo>
                  <a:lnTo>
                    <a:pt x="308022" y="1475438"/>
                  </a:lnTo>
                  <a:lnTo>
                    <a:pt x="633503" y="1393733"/>
                  </a:lnTo>
                  <a:lnTo>
                    <a:pt x="966721" y="1316147"/>
                  </a:lnTo>
                  <a:lnTo>
                    <a:pt x="1307313" y="1242993"/>
                  </a:lnTo>
                  <a:lnTo>
                    <a:pt x="1654919" y="1174583"/>
                  </a:lnTo>
                  <a:lnTo>
                    <a:pt x="2009178" y="1111229"/>
                  </a:lnTo>
                  <a:lnTo>
                    <a:pt x="2369728" y="1053244"/>
                  </a:lnTo>
                  <a:lnTo>
                    <a:pt x="2736208" y="1000940"/>
                  </a:lnTo>
                  <a:lnTo>
                    <a:pt x="3108257" y="954630"/>
                  </a:lnTo>
                  <a:lnTo>
                    <a:pt x="3485514" y="914626"/>
                  </a:lnTo>
                  <a:lnTo>
                    <a:pt x="3867618" y="881240"/>
                  </a:lnTo>
                  <a:lnTo>
                    <a:pt x="4254206" y="854786"/>
                  </a:lnTo>
                  <a:lnTo>
                    <a:pt x="4644919" y="835575"/>
                  </a:lnTo>
                  <a:lnTo>
                    <a:pt x="5039395" y="823919"/>
                  </a:lnTo>
                  <a:lnTo>
                    <a:pt x="5370738" y="820204"/>
                  </a:lnTo>
                  <a:lnTo>
                    <a:pt x="10907204" y="820132"/>
                  </a:lnTo>
                  <a:lnTo>
                    <a:pt x="10907204" y="0"/>
                  </a:lnTo>
                  <a:close/>
                </a:path>
              </a:pathLst>
            </a:custGeom>
            <a:solidFill>
              <a:srgbClr val="2C313D"/>
            </a:solidFill>
          </p:spPr>
          <p:txBody>
            <a:bodyPr wrap="square" lIns="0" tIns="0" rIns="0" bIns="0" rtlCol="0"/>
            <a:lstStyle/>
            <a:p>
              <a:endParaRPr/>
            </a:p>
          </p:txBody>
        </p:sp>
        <p:sp>
          <p:nvSpPr>
            <p:cNvPr id="5" name="object 5"/>
            <p:cNvSpPr/>
            <p:nvPr/>
          </p:nvSpPr>
          <p:spPr>
            <a:xfrm>
              <a:off x="0" y="328161"/>
              <a:ext cx="8507095" cy="1812289"/>
            </a:xfrm>
            <a:custGeom>
              <a:avLst/>
              <a:gdLst/>
              <a:ahLst/>
              <a:cxnLst/>
              <a:rect l="l" t="t" r="r" b="b"/>
              <a:pathLst>
                <a:path w="8507095" h="1812289">
                  <a:moveTo>
                    <a:pt x="3841437" y="0"/>
                  </a:moveTo>
                  <a:lnTo>
                    <a:pt x="2132123" y="307933"/>
                  </a:lnTo>
                  <a:lnTo>
                    <a:pt x="0" y="1022026"/>
                  </a:lnTo>
                  <a:lnTo>
                    <a:pt x="0" y="1812051"/>
                  </a:lnTo>
                  <a:lnTo>
                    <a:pt x="1605698" y="947329"/>
                  </a:lnTo>
                  <a:lnTo>
                    <a:pt x="3124463" y="492110"/>
                  </a:lnTo>
                  <a:lnTo>
                    <a:pt x="5152087" y="451957"/>
                  </a:lnTo>
                  <a:lnTo>
                    <a:pt x="8506968" y="712554"/>
                  </a:lnTo>
                  <a:lnTo>
                    <a:pt x="5692509" y="147234"/>
                  </a:lnTo>
                  <a:lnTo>
                    <a:pt x="3841437" y="0"/>
                  </a:lnTo>
                  <a:close/>
                </a:path>
              </a:pathLst>
            </a:custGeom>
            <a:solidFill>
              <a:srgbClr val="ED1C24"/>
            </a:solidFill>
          </p:spPr>
          <p:txBody>
            <a:bodyPr wrap="square" lIns="0" tIns="0" rIns="0" bIns="0" rtlCol="0"/>
            <a:lstStyle/>
            <a:p>
              <a:endParaRPr/>
            </a:p>
          </p:txBody>
        </p:sp>
        <p:pic>
          <p:nvPicPr>
            <p:cNvPr id="6" name="object 6"/>
            <p:cNvPicPr/>
            <p:nvPr/>
          </p:nvPicPr>
          <p:blipFill>
            <a:blip r:embed="rId4" cstate="print"/>
            <a:stretch>
              <a:fillRect/>
            </a:stretch>
          </p:blipFill>
          <p:spPr>
            <a:xfrm>
              <a:off x="0" y="0"/>
              <a:ext cx="10907204" cy="2898476"/>
            </a:xfrm>
            <a:prstGeom prst="rect">
              <a:avLst/>
            </a:prstGeom>
          </p:spPr>
        </p:pic>
        <p:sp>
          <p:nvSpPr>
            <p:cNvPr id="7" name="object 7"/>
            <p:cNvSpPr/>
            <p:nvPr/>
          </p:nvSpPr>
          <p:spPr>
            <a:xfrm>
              <a:off x="8281311" y="507741"/>
              <a:ext cx="1977389" cy="1977389"/>
            </a:xfrm>
            <a:custGeom>
              <a:avLst/>
              <a:gdLst/>
              <a:ahLst/>
              <a:cxnLst/>
              <a:rect l="l" t="t" r="r" b="b"/>
              <a:pathLst>
                <a:path w="1977390" h="1977389">
                  <a:moveTo>
                    <a:pt x="988561" y="0"/>
                  </a:moveTo>
                  <a:lnTo>
                    <a:pt x="943927" y="1002"/>
                  </a:lnTo>
                  <a:lnTo>
                    <a:pt x="899366" y="4008"/>
                  </a:lnTo>
                  <a:lnTo>
                    <a:pt x="854951" y="9017"/>
                  </a:lnTo>
                  <a:lnTo>
                    <a:pt x="810756" y="16031"/>
                  </a:lnTo>
                  <a:lnTo>
                    <a:pt x="766854" y="25048"/>
                  </a:lnTo>
                  <a:lnTo>
                    <a:pt x="723318" y="36069"/>
                  </a:lnTo>
                  <a:lnTo>
                    <a:pt x="680221" y="49094"/>
                  </a:lnTo>
                  <a:lnTo>
                    <a:pt x="637637" y="64122"/>
                  </a:lnTo>
                  <a:lnTo>
                    <a:pt x="595639" y="81154"/>
                  </a:lnTo>
                  <a:lnTo>
                    <a:pt x="554299" y="100190"/>
                  </a:lnTo>
                  <a:lnTo>
                    <a:pt x="513692" y="121230"/>
                  </a:lnTo>
                  <a:lnTo>
                    <a:pt x="473891" y="144273"/>
                  </a:lnTo>
                  <a:lnTo>
                    <a:pt x="434969" y="169320"/>
                  </a:lnTo>
                  <a:lnTo>
                    <a:pt x="396998" y="196371"/>
                  </a:lnTo>
                  <a:lnTo>
                    <a:pt x="360053" y="225425"/>
                  </a:lnTo>
                  <a:lnTo>
                    <a:pt x="324206" y="256483"/>
                  </a:lnTo>
                  <a:lnTo>
                    <a:pt x="289531" y="289545"/>
                  </a:lnTo>
                  <a:lnTo>
                    <a:pt x="256470" y="324219"/>
                  </a:lnTo>
                  <a:lnTo>
                    <a:pt x="225413" y="360065"/>
                  </a:lnTo>
                  <a:lnTo>
                    <a:pt x="196360" y="397009"/>
                  </a:lnTo>
                  <a:lnTo>
                    <a:pt x="169310" y="434979"/>
                  </a:lnTo>
                  <a:lnTo>
                    <a:pt x="144264" y="473901"/>
                  </a:lnTo>
                  <a:lnTo>
                    <a:pt x="121222" y="513701"/>
                  </a:lnTo>
                  <a:lnTo>
                    <a:pt x="100183" y="554308"/>
                  </a:lnTo>
                  <a:lnTo>
                    <a:pt x="81148" y="595646"/>
                  </a:lnTo>
                  <a:lnTo>
                    <a:pt x="64117" y="637644"/>
                  </a:lnTo>
                  <a:lnTo>
                    <a:pt x="49090" y="680228"/>
                  </a:lnTo>
                  <a:lnTo>
                    <a:pt x="36066" y="723324"/>
                  </a:lnTo>
                  <a:lnTo>
                    <a:pt x="25045" y="766860"/>
                  </a:lnTo>
                  <a:lnTo>
                    <a:pt x="16029" y="810762"/>
                  </a:lnTo>
                  <a:lnTo>
                    <a:pt x="9016" y="854957"/>
                  </a:lnTo>
                  <a:lnTo>
                    <a:pt x="4007" y="899372"/>
                  </a:lnTo>
                  <a:lnTo>
                    <a:pt x="1001" y="943933"/>
                  </a:lnTo>
                  <a:lnTo>
                    <a:pt x="0" y="988567"/>
                  </a:lnTo>
                  <a:lnTo>
                    <a:pt x="1001" y="1033202"/>
                  </a:lnTo>
                  <a:lnTo>
                    <a:pt x="4007" y="1077763"/>
                  </a:lnTo>
                  <a:lnTo>
                    <a:pt x="9016" y="1122178"/>
                  </a:lnTo>
                  <a:lnTo>
                    <a:pt x="16029" y="1166374"/>
                  </a:lnTo>
                  <a:lnTo>
                    <a:pt x="25045" y="1210276"/>
                  </a:lnTo>
                  <a:lnTo>
                    <a:pt x="36066" y="1253812"/>
                  </a:lnTo>
                  <a:lnTo>
                    <a:pt x="49090" y="1296909"/>
                  </a:lnTo>
                  <a:lnTo>
                    <a:pt x="64117" y="1339493"/>
                  </a:lnTo>
                  <a:lnTo>
                    <a:pt x="81148" y="1381492"/>
                  </a:lnTo>
                  <a:lnTo>
                    <a:pt x="100183" y="1422831"/>
                  </a:lnTo>
                  <a:lnTo>
                    <a:pt x="121222" y="1463438"/>
                  </a:lnTo>
                  <a:lnTo>
                    <a:pt x="144264" y="1503239"/>
                  </a:lnTo>
                  <a:lnTo>
                    <a:pt x="169310" y="1542162"/>
                  </a:lnTo>
                  <a:lnTo>
                    <a:pt x="196360" y="1580132"/>
                  </a:lnTo>
                  <a:lnTo>
                    <a:pt x="225413" y="1617077"/>
                  </a:lnTo>
                  <a:lnTo>
                    <a:pt x="256470" y="1652924"/>
                  </a:lnTo>
                  <a:lnTo>
                    <a:pt x="289531" y="1687599"/>
                  </a:lnTo>
                  <a:lnTo>
                    <a:pt x="324206" y="1720661"/>
                  </a:lnTo>
                  <a:lnTo>
                    <a:pt x="360053" y="1751719"/>
                  </a:lnTo>
                  <a:lnTo>
                    <a:pt x="396998" y="1780773"/>
                  </a:lnTo>
                  <a:lnTo>
                    <a:pt x="434968" y="1807824"/>
                  </a:lnTo>
                  <a:lnTo>
                    <a:pt x="473890" y="1832871"/>
                  </a:lnTo>
                  <a:lnTo>
                    <a:pt x="513691" y="1855914"/>
                  </a:lnTo>
                  <a:lnTo>
                    <a:pt x="554298" y="1876953"/>
                  </a:lnTo>
                  <a:lnTo>
                    <a:pt x="595637" y="1895989"/>
                  </a:lnTo>
                  <a:lnTo>
                    <a:pt x="637635" y="1913020"/>
                  </a:lnTo>
                  <a:lnTo>
                    <a:pt x="680219" y="1928049"/>
                  </a:lnTo>
                  <a:lnTo>
                    <a:pt x="723315" y="1941073"/>
                  </a:lnTo>
                  <a:lnTo>
                    <a:pt x="766851" y="1952093"/>
                  </a:lnTo>
                  <a:lnTo>
                    <a:pt x="810752" y="1961110"/>
                  </a:lnTo>
                  <a:lnTo>
                    <a:pt x="854947" y="1968123"/>
                  </a:lnTo>
                  <a:lnTo>
                    <a:pt x="899362" y="1973133"/>
                  </a:lnTo>
                  <a:lnTo>
                    <a:pt x="943922" y="1976138"/>
                  </a:lnTo>
                  <a:lnTo>
                    <a:pt x="988556" y="1977140"/>
                  </a:lnTo>
                  <a:lnTo>
                    <a:pt x="1033190" y="1976138"/>
                  </a:lnTo>
                  <a:lnTo>
                    <a:pt x="1077751" y="1973133"/>
                  </a:lnTo>
                  <a:lnTo>
                    <a:pt x="1122165" y="1968123"/>
                  </a:lnTo>
                  <a:lnTo>
                    <a:pt x="1166360" y="1961110"/>
                  </a:lnTo>
                  <a:lnTo>
                    <a:pt x="1210261" y="1952093"/>
                  </a:lnTo>
                  <a:lnTo>
                    <a:pt x="1253797" y="1941073"/>
                  </a:lnTo>
                  <a:lnTo>
                    <a:pt x="1296893" y="1928049"/>
                  </a:lnTo>
                  <a:lnTo>
                    <a:pt x="1339476" y="1913020"/>
                  </a:lnTo>
                  <a:lnTo>
                    <a:pt x="1381473" y="1895989"/>
                  </a:lnTo>
                  <a:lnTo>
                    <a:pt x="1422811" y="1876953"/>
                  </a:lnTo>
                  <a:lnTo>
                    <a:pt x="1463417" y="1855914"/>
                  </a:lnTo>
                  <a:lnTo>
                    <a:pt x="1503218" y="1832871"/>
                  </a:lnTo>
                  <a:lnTo>
                    <a:pt x="1542139" y="1807824"/>
                  </a:lnTo>
                  <a:lnTo>
                    <a:pt x="1580109" y="1780773"/>
                  </a:lnTo>
                  <a:lnTo>
                    <a:pt x="1617053" y="1751719"/>
                  </a:lnTo>
                  <a:lnTo>
                    <a:pt x="1652898" y="1720661"/>
                  </a:lnTo>
                  <a:lnTo>
                    <a:pt x="1687572" y="1687599"/>
                  </a:lnTo>
                  <a:lnTo>
                    <a:pt x="1720634" y="1652924"/>
                  </a:lnTo>
                  <a:lnTo>
                    <a:pt x="1751692" y="1617077"/>
                  </a:lnTo>
                  <a:lnTo>
                    <a:pt x="1780747" y="1580132"/>
                  </a:lnTo>
                  <a:lnTo>
                    <a:pt x="1807797" y="1542162"/>
                  </a:lnTo>
                  <a:lnTo>
                    <a:pt x="1832844" y="1503239"/>
                  </a:lnTo>
                  <a:lnTo>
                    <a:pt x="1855888" y="1463438"/>
                  </a:lnTo>
                  <a:lnTo>
                    <a:pt x="1876927" y="1422831"/>
                  </a:lnTo>
                  <a:lnTo>
                    <a:pt x="1895963" y="1381492"/>
                  </a:lnTo>
                  <a:lnTo>
                    <a:pt x="1912995" y="1339493"/>
                  </a:lnTo>
                  <a:lnTo>
                    <a:pt x="1928024" y="1296909"/>
                  </a:lnTo>
                  <a:lnTo>
                    <a:pt x="1941049" y="1253812"/>
                  </a:lnTo>
                  <a:lnTo>
                    <a:pt x="1952070" y="1210276"/>
                  </a:lnTo>
                  <a:lnTo>
                    <a:pt x="1961087" y="1166374"/>
                  </a:lnTo>
                  <a:lnTo>
                    <a:pt x="1968100" y="1122178"/>
                  </a:lnTo>
                  <a:lnTo>
                    <a:pt x="1973110" y="1077763"/>
                  </a:lnTo>
                  <a:lnTo>
                    <a:pt x="1976116" y="1033202"/>
                  </a:lnTo>
                  <a:lnTo>
                    <a:pt x="1977118" y="988567"/>
                  </a:lnTo>
                  <a:lnTo>
                    <a:pt x="1976116" y="943933"/>
                  </a:lnTo>
                  <a:lnTo>
                    <a:pt x="1973111" y="899372"/>
                  </a:lnTo>
                  <a:lnTo>
                    <a:pt x="1968102" y="854957"/>
                  </a:lnTo>
                  <a:lnTo>
                    <a:pt x="1961089" y="810762"/>
                  </a:lnTo>
                  <a:lnTo>
                    <a:pt x="1952072" y="766860"/>
                  </a:lnTo>
                  <a:lnTo>
                    <a:pt x="1941052" y="723324"/>
                  </a:lnTo>
                  <a:lnTo>
                    <a:pt x="1928027" y="680228"/>
                  </a:lnTo>
                  <a:lnTo>
                    <a:pt x="1912999" y="637644"/>
                  </a:lnTo>
                  <a:lnTo>
                    <a:pt x="1895967" y="595646"/>
                  </a:lnTo>
                  <a:lnTo>
                    <a:pt x="1876931" y="554308"/>
                  </a:lnTo>
                  <a:lnTo>
                    <a:pt x="1855891" y="513701"/>
                  </a:lnTo>
                  <a:lnTo>
                    <a:pt x="1832848" y="473901"/>
                  </a:lnTo>
                  <a:lnTo>
                    <a:pt x="1807800" y="434979"/>
                  </a:lnTo>
                  <a:lnTo>
                    <a:pt x="1780749" y="397009"/>
                  </a:lnTo>
                  <a:lnTo>
                    <a:pt x="1751694" y="360065"/>
                  </a:lnTo>
                  <a:lnTo>
                    <a:pt x="1720635" y="324219"/>
                  </a:lnTo>
                  <a:lnTo>
                    <a:pt x="1687572" y="289545"/>
                  </a:lnTo>
                  <a:lnTo>
                    <a:pt x="1652899" y="256482"/>
                  </a:lnTo>
                  <a:lnTo>
                    <a:pt x="1617055" y="225423"/>
                  </a:lnTo>
                  <a:lnTo>
                    <a:pt x="1580111" y="196368"/>
                  </a:lnTo>
                  <a:lnTo>
                    <a:pt x="1542143" y="169317"/>
                  </a:lnTo>
                  <a:lnTo>
                    <a:pt x="1503222" y="144270"/>
                  </a:lnTo>
                  <a:lnTo>
                    <a:pt x="1463422" y="121226"/>
                  </a:lnTo>
                  <a:lnTo>
                    <a:pt x="1422816" y="100186"/>
                  </a:lnTo>
                  <a:lnTo>
                    <a:pt x="1381478" y="81151"/>
                  </a:lnTo>
                  <a:lnTo>
                    <a:pt x="1339481" y="64119"/>
                  </a:lnTo>
                  <a:lnTo>
                    <a:pt x="1296898" y="49090"/>
                  </a:lnTo>
                  <a:lnTo>
                    <a:pt x="1253802" y="36066"/>
                  </a:lnTo>
                  <a:lnTo>
                    <a:pt x="1210267" y="25045"/>
                  </a:lnTo>
                  <a:lnTo>
                    <a:pt x="1166365" y="16029"/>
                  </a:lnTo>
                  <a:lnTo>
                    <a:pt x="1122171" y="9016"/>
                  </a:lnTo>
                  <a:lnTo>
                    <a:pt x="1077756" y="4007"/>
                  </a:lnTo>
                  <a:lnTo>
                    <a:pt x="1033195" y="1001"/>
                  </a:lnTo>
                  <a:lnTo>
                    <a:pt x="988561" y="0"/>
                  </a:lnTo>
                  <a:close/>
                </a:path>
              </a:pathLst>
            </a:custGeom>
            <a:solidFill>
              <a:srgbClr val="FFFFFF"/>
            </a:solidFill>
          </p:spPr>
          <p:txBody>
            <a:bodyPr wrap="square" lIns="0" tIns="0" rIns="0" bIns="0" rtlCol="0"/>
            <a:lstStyle/>
            <a:p>
              <a:endParaRPr/>
            </a:p>
          </p:txBody>
        </p:sp>
        <p:sp>
          <p:nvSpPr>
            <p:cNvPr id="8" name="object 8"/>
            <p:cNvSpPr/>
            <p:nvPr/>
          </p:nvSpPr>
          <p:spPr>
            <a:xfrm>
              <a:off x="8231943" y="501972"/>
              <a:ext cx="2034539" cy="2032000"/>
            </a:xfrm>
            <a:custGeom>
              <a:avLst/>
              <a:gdLst/>
              <a:ahLst/>
              <a:cxnLst/>
              <a:rect l="l" t="t" r="r" b="b"/>
              <a:pathLst>
                <a:path w="2034540" h="2032000">
                  <a:moveTo>
                    <a:pt x="1150035" y="12700"/>
                  </a:moveTo>
                  <a:lnTo>
                    <a:pt x="842632" y="12700"/>
                  </a:lnTo>
                  <a:lnTo>
                    <a:pt x="666103" y="63500"/>
                  </a:lnTo>
                  <a:lnTo>
                    <a:pt x="621801" y="88900"/>
                  </a:lnTo>
                  <a:lnTo>
                    <a:pt x="577735" y="101600"/>
                  </a:lnTo>
                  <a:lnTo>
                    <a:pt x="534055" y="127000"/>
                  </a:lnTo>
                  <a:lnTo>
                    <a:pt x="448465" y="177800"/>
                  </a:lnTo>
                  <a:lnTo>
                    <a:pt x="406857" y="203200"/>
                  </a:lnTo>
                  <a:lnTo>
                    <a:pt x="355815" y="254000"/>
                  </a:lnTo>
                  <a:lnTo>
                    <a:pt x="320205" y="279400"/>
                  </a:lnTo>
                  <a:lnTo>
                    <a:pt x="307949" y="292100"/>
                  </a:lnTo>
                  <a:lnTo>
                    <a:pt x="284429" y="317500"/>
                  </a:lnTo>
                  <a:lnTo>
                    <a:pt x="278680" y="317500"/>
                  </a:lnTo>
                  <a:lnTo>
                    <a:pt x="273042" y="330200"/>
                  </a:lnTo>
                  <a:lnTo>
                    <a:pt x="267439" y="330200"/>
                  </a:lnTo>
                  <a:lnTo>
                    <a:pt x="250495" y="355600"/>
                  </a:lnTo>
                  <a:lnTo>
                    <a:pt x="218084" y="393700"/>
                  </a:lnTo>
                  <a:lnTo>
                    <a:pt x="177557" y="444500"/>
                  </a:lnTo>
                  <a:lnTo>
                    <a:pt x="140411" y="508000"/>
                  </a:lnTo>
                  <a:lnTo>
                    <a:pt x="131502" y="520700"/>
                  </a:lnTo>
                  <a:lnTo>
                    <a:pt x="123089" y="533400"/>
                  </a:lnTo>
                  <a:lnTo>
                    <a:pt x="114899" y="546100"/>
                  </a:lnTo>
                  <a:lnTo>
                    <a:pt x="106654" y="571500"/>
                  </a:lnTo>
                  <a:lnTo>
                    <a:pt x="102847" y="571500"/>
                  </a:lnTo>
                  <a:lnTo>
                    <a:pt x="99123" y="584200"/>
                  </a:lnTo>
                  <a:lnTo>
                    <a:pt x="84289" y="609600"/>
                  </a:lnTo>
                  <a:lnTo>
                    <a:pt x="77622" y="635000"/>
                  </a:lnTo>
                  <a:lnTo>
                    <a:pt x="60425" y="673100"/>
                  </a:lnTo>
                  <a:lnTo>
                    <a:pt x="45278" y="723900"/>
                  </a:lnTo>
                  <a:lnTo>
                    <a:pt x="32211" y="762000"/>
                  </a:lnTo>
                  <a:lnTo>
                    <a:pt x="21256" y="812800"/>
                  </a:lnTo>
                  <a:lnTo>
                    <a:pt x="12444" y="863600"/>
                  </a:lnTo>
                  <a:lnTo>
                    <a:pt x="5803" y="914400"/>
                  </a:lnTo>
                  <a:lnTo>
                    <a:pt x="1746" y="952500"/>
                  </a:lnTo>
                  <a:lnTo>
                    <a:pt x="0" y="1003300"/>
                  </a:lnTo>
                  <a:lnTo>
                    <a:pt x="617" y="1054100"/>
                  </a:lnTo>
                  <a:lnTo>
                    <a:pt x="3653" y="1104900"/>
                  </a:lnTo>
                  <a:lnTo>
                    <a:pt x="9161" y="1155700"/>
                  </a:lnTo>
                  <a:lnTo>
                    <a:pt x="17195" y="1206500"/>
                  </a:lnTo>
                  <a:lnTo>
                    <a:pt x="24802" y="1244600"/>
                  </a:lnTo>
                  <a:lnTo>
                    <a:pt x="33888" y="1282700"/>
                  </a:lnTo>
                  <a:lnTo>
                    <a:pt x="44315" y="1320800"/>
                  </a:lnTo>
                  <a:lnTo>
                    <a:pt x="55943" y="1358900"/>
                  </a:lnTo>
                  <a:lnTo>
                    <a:pt x="69136" y="1384300"/>
                  </a:lnTo>
                  <a:lnTo>
                    <a:pt x="83804" y="1422400"/>
                  </a:lnTo>
                  <a:lnTo>
                    <a:pt x="99752" y="1460500"/>
                  </a:lnTo>
                  <a:lnTo>
                    <a:pt x="116789" y="1498600"/>
                  </a:lnTo>
                  <a:lnTo>
                    <a:pt x="135208" y="1524000"/>
                  </a:lnTo>
                  <a:lnTo>
                    <a:pt x="155105" y="1562100"/>
                  </a:lnTo>
                  <a:lnTo>
                    <a:pt x="176239" y="1587500"/>
                  </a:lnTo>
                  <a:lnTo>
                    <a:pt x="198373" y="1625600"/>
                  </a:lnTo>
                  <a:lnTo>
                    <a:pt x="210047" y="1638300"/>
                  </a:lnTo>
                  <a:lnTo>
                    <a:pt x="221889" y="1651000"/>
                  </a:lnTo>
                  <a:lnTo>
                    <a:pt x="234133" y="1663700"/>
                  </a:lnTo>
                  <a:lnTo>
                    <a:pt x="247014" y="1689100"/>
                  </a:lnTo>
                  <a:lnTo>
                    <a:pt x="253450" y="1689100"/>
                  </a:lnTo>
                  <a:lnTo>
                    <a:pt x="259868" y="1701800"/>
                  </a:lnTo>
                  <a:lnTo>
                    <a:pt x="266222" y="1701800"/>
                  </a:lnTo>
                  <a:lnTo>
                    <a:pt x="298513" y="1739900"/>
                  </a:lnTo>
                  <a:lnTo>
                    <a:pt x="335690" y="1778000"/>
                  </a:lnTo>
                  <a:lnTo>
                    <a:pt x="374612" y="1803400"/>
                  </a:lnTo>
                  <a:lnTo>
                    <a:pt x="415151" y="1841500"/>
                  </a:lnTo>
                  <a:lnTo>
                    <a:pt x="457179" y="1866900"/>
                  </a:lnTo>
                  <a:lnTo>
                    <a:pt x="500570" y="1892300"/>
                  </a:lnTo>
                  <a:lnTo>
                    <a:pt x="545195" y="1917700"/>
                  </a:lnTo>
                  <a:lnTo>
                    <a:pt x="590926" y="1943100"/>
                  </a:lnTo>
                  <a:lnTo>
                    <a:pt x="637636" y="1968500"/>
                  </a:lnTo>
                  <a:lnTo>
                    <a:pt x="881297" y="2032000"/>
                  </a:lnTo>
                  <a:lnTo>
                    <a:pt x="1177242" y="2032000"/>
                  </a:lnTo>
                  <a:lnTo>
                    <a:pt x="1318564" y="1993900"/>
                  </a:lnTo>
                  <a:lnTo>
                    <a:pt x="1363929" y="1981200"/>
                  </a:lnTo>
                  <a:lnTo>
                    <a:pt x="1408239" y="1955800"/>
                  </a:lnTo>
                  <a:lnTo>
                    <a:pt x="1424685" y="1955800"/>
                  </a:lnTo>
                  <a:lnTo>
                    <a:pt x="1456786" y="1943100"/>
                  </a:lnTo>
                  <a:lnTo>
                    <a:pt x="998484" y="1943100"/>
                  </a:lnTo>
                  <a:lnTo>
                    <a:pt x="949602" y="1930400"/>
                  </a:lnTo>
                  <a:lnTo>
                    <a:pt x="900883" y="1930400"/>
                  </a:lnTo>
                  <a:lnTo>
                    <a:pt x="852462" y="1917700"/>
                  </a:lnTo>
                  <a:lnTo>
                    <a:pt x="747754" y="1892300"/>
                  </a:lnTo>
                  <a:lnTo>
                    <a:pt x="696671" y="1866900"/>
                  </a:lnTo>
                  <a:lnTo>
                    <a:pt x="646667" y="1854200"/>
                  </a:lnTo>
                  <a:lnTo>
                    <a:pt x="597915" y="1828800"/>
                  </a:lnTo>
                  <a:lnTo>
                    <a:pt x="568225" y="1803400"/>
                  </a:lnTo>
                  <a:lnTo>
                    <a:pt x="539203" y="1790700"/>
                  </a:lnTo>
                  <a:lnTo>
                    <a:pt x="510772" y="1765300"/>
                  </a:lnTo>
                  <a:lnTo>
                    <a:pt x="482853" y="1752600"/>
                  </a:lnTo>
                  <a:lnTo>
                    <a:pt x="455820" y="1727200"/>
                  </a:lnTo>
                  <a:lnTo>
                    <a:pt x="429604" y="1701800"/>
                  </a:lnTo>
                  <a:lnTo>
                    <a:pt x="404124" y="1689100"/>
                  </a:lnTo>
                  <a:lnTo>
                    <a:pt x="379298" y="1663700"/>
                  </a:lnTo>
                  <a:lnTo>
                    <a:pt x="355193" y="1638300"/>
                  </a:lnTo>
                  <a:lnTo>
                    <a:pt x="348864" y="1625600"/>
                  </a:lnTo>
                  <a:lnTo>
                    <a:pt x="343034" y="1625600"/>
                  </a:lnTo>
                  <a:lnTo>
                    <a:pt x="337521" y="1612900"/>
                  </a:lnTo>
                  <a:lnTo>
                    <a:pt x="332143" y="1612900"/>
                  </a:lnTo>
                  <a:lnTo>
                    <a:pt x="321257" y="1600200"/>
                  </a:lnTo>
                  <a:lnTo>
                    <a:pt x="310568" y="1587500"/>
                  </a:lnTo>
                  <a:lnTo>
                    <a:pt x="289471" y="1562100"/>
                  </a:lnTo>
                  <a:lnTo>
                    <a:pt x="269621" y="1524000"/>
                  </a:lnTo>
                  <a:lnTo>
                    <a:pt x="250593" y="1498600"/>
                  </a:lnTo>
                  <a:lnTo>
                    <a:pt x="232531" y="1473200"/>
                  </a:lnTo>
                  <a:lnTo>
                    <a:pt x="215582" y="1435100"/>
                  </a:lnTo>
                  <a:lnTo>
                    <a:pt x="190848" y="1397000"/>
                  </a:lnTo>
                  <a:lnTo>
                    <a:pt x="168982" y="1346200"/>
                  </a:lnTo>
                  <a:lnTo>
                    <a:pt x="150008" y="1295400"/>
                  </a:lnTo>
                  <a:lnTo>
                    <a:pt x="133948" y="1244600"/>
                  </a:lnTo>
                  <a:lnTo>
                    <a:pt x="120827" y="1181100"/>
                  </a:lnTo>
                  <a:lnTo>
                    <a:pt x="111594" y="1143000"/>
                  </a:lnTo>
                  <a:lnTo>
                    <a:pt x="104870" y="1092200"/>
                  </a:lnTo>
                  <a:lnTo>
                    <a:pt x="100634" y="1041400"/>
                  </a:lnTo>
                  <a:lnTo>
                    <a:pt x="98863" y="990600"/>
                  </a:lnTo>
                  <a:lnTo>
                    <a:pt x="99535" y="939800"/>
                  </a:lnTo>
                  <a:lnTo>
                    <a:pt x="102629" y="889000"/>
                  </a:lnTo>
                  <a:lnTo>
                    <a:pt x="108122" y="850900"/>
                  </a:lnTo>
                  <a:lnTo>
                    <a:pt x="115994" y="800100"/>
                  </a:lnTo>
                  <a:lnTo>
                    <a:pt x="126221" y="749300"/>
                  </a:lnTo>
                  <a:lnTo>
                    <a:pt x="138783" y="711200"/>
                  </a:lnTo>
                  <a:lnTo>
                    <a:pt x="153657" y="660400"/>
                  </a:lnTo>
                  <a:lnTo>
                    <a:pt x="159016" y="647700"/>
                  </a:lnTo>
                  <a:lnTo>
                    <a:pt x="165112" y="635000"/>
                  </a:lnTo>
                  <a:lnTo>
                    <a:pt x="177393" y="596900"/>
                  </a:lnTo>
                  <a:lnTo>
                    <a:pt x="184146" y="584200"/>
                  </a:lnTo>
                  <a:lnTo>
                    <a:pt x="190850" y="571500"/>
                  </a:lnTo>
                  <a:lnTo>
                    <a:pt x="197776" y="558800"/>
                  </a:lnTo>
                  <a:lnTo>
                    <a:pt x="205193" y="546100"/>
                  </a:lnTo>
                  <a:lnTo>
                    <a:pt x="220232" y="508000"/>
                  </a:lnTo>
                  <a:lnTo>
                    <a:pt x="236394" y="482600"/>
                  </a:lnTo>
                  <a:lnTo>
                    <a:pt x="253428" y="457200"/>
                  </a:lnTo>
                  <a:lnTo>
                    <a:pt x="271081" y="431800"/>
                  </a:lnTo>
                  <a:lnTo>
                    <a:pt x="289696" y="406400"/>
                  </a:lnTo>
                  <a:lnTo>
                    <a:pt x="299195" y="393700"/>
                  </a:lnTo>
                  <a:lnTo>
                    <a:pt x="314044" y="368300"/>
                  </a:lnTo>
                  <a:lnTo>
                    <a:pt x="318954" y="368300"/>
                  </a:lnTo>
                  <a:lnTo>
                    <a:pt x="323901" y="355600"/>
                  </a:lnTo>
                  <a:lnTo>
                    <a:pt x="328968" y="355600"/>
                  </a:lnTo>
                  <a:lnTo>
                    <a:pt x="359727" y="317500"/>
                  </a:lnTo>
                  <a:lnTo>
                    <a:pt x="393369" y="292100"/>
                  </a:lnTo>
                  <a:lnTo>
                    <a:pt x="404599" y="279400"/>
                  </a:lnTo>
                  <a:lnTo>
                    <a:pt x="438480" y="241300"/>
                  </a:lnTo>
                  <a:lnTo>
                    <a:pt x="476328" y="215900"/>
                  </a:lnTo>
                  <a:lnTo>
                    <a:pt x="515178" y="190500"/>
                  </a:lnTo>
                  <a:lnTo>
                    <a:pt x="554935" y="165100"/>
                  </a:lnTo>
                  <a:lnTo>
                    <a:pt x="595504" y="139700"/>
                  </a:lnTo>
                  <a:lnTo>
                    <a:pt x="636790" y="114300"/>
                  </a:lnTo>
                  <a:lnTo>
                    <a:pt x="689136" y="88900"/>
                  </a:lnTo>
                  <a:lnTo>
                    <a:pt x="741860" y="76200"/>
                  </a:lnTo>
                  <a:lnTo>
                    <a:pt x="794714" y="50800"/>
                  </a:lnTo>
                  <a:lnTo>
                    <a:pt x="847445" y="38100"/>
                  </a:lnTo>
                  <a:lnTo>
                    <a:pt x="899878" y="38100"/>
                  </a:lnTo>
                  <a:lnTo>
                    <a:pt x="951658" y="25400"/>
                  </a:lnTo>
                  <a:lnTo>
                    <a:pt x="1196211" y="25400"/>
                  </a:lnTo>
                  <a:lnTo>
                    <a:pt x="1150035" y="12700"/>
                  </a:lnTo>
                  <a:close/>
                </a:path>
                <a:path w="2034540" h="2032000">
                  <a:moveTo>
                    <a:pt x="1464758" y="1930400"/>
                  </a:moveTo>
                  <a:lnTo>
                    <a:pt x="1144753" y="1930400"/>
                  </a:lnTo>
                  <a:lnTo>
                    <a:pt x="1096194" y="1943100"/>
                  </a:lnTo>
                  <a:lnTo>
                    <a:pt x="1456786" y="1943100"/>
                  </a:lnTo>
                  <a:lnTo>
                    <a:pt x="1464758" y="1930400"/>
                  </a:lnTo>
                  <a:close/>
                </a:path>
                <a:path w="2034540" h="2032000">
                  <a:moveTo>
                    <a:pt x="1756067" y="317500"/>
                  </a:moveTo>
                  <a:lnTo>
                    <a:pt x="1764212" y="330200"/>
                  </a:lnTo>
                  <a:lnTo>
                    <a:pt x="1773702" y="342900"/>
                  </a:lnTo>
                  <a:lnTo>
                    <a:pt x="1784146" y="355600"/>
                  </a:lnTo>
                  <a:lnTo>
                    <a:pt x="1808583" y="381000"/>
                  </a:lnTo>
                  <a:lnTo>
                    <a:pt x="1836404" y="419100"/>
                  </a:lnTo>
                  <a:lnTo>
                    <a:pt x="1866353" y="457200"/>
                  </a:lnTo>
                  <a:lnTo>
                    <a:pt x="1897176" y="508000"/>
                  </a:lnTo>
                  <a:lnTo>
                    <a:pt x="1917643" y="558800"/>
                  </a:lnTo>
                  <a:lnTo>
                    <a:pt x="1937593" y="596900"/>
                  </a:lnTo>
                  <a:lnTo>
                    <a:pt x="1956484" y="635000"/>
                  </a:lnTo>
                  <a:lnTo>
                    <a:pt x="1973769" y="685800"/>
                  </a:lnTo>
                  <a:lnTo>
                    <a:pt x="1988903" y="749300"/>
                  </a:lnTo>
                  <a:lnTo>
                    <a:pt x="2001342" y="800100"/>
                  </a:lnTo>
                  <a:lnTo>
                    <a:pt x="2008788" y="838200"/>
                  </a:lnTo>
                  <a:lnTo>
                    <a:pt x="2014289" y="889000"/>
                  </a:lnTo>
                  <a:lnTo>
                    <a:pt x="2017650" y="939800"/>
                  </a:lnTo>
                  <a:lnTo>
                    <a:pt x="2018674" y="990600"/>
                  </a:lnTo>
                  <a:lnTo>
                    <a:pt x="2017166" y="1041400"/>
                  </a:lnTo>
                  <a:lnTo>
                    <a:pt x="2012929" y="1092200"/>
                  </a:lnTo>
                  <a:lnTo>
                    <a:pt x="2005768" y="1143000"/>
                  </a:lnTo>
                  <a:lnTo>
                    <a:pt x="1995487" y="1193800"/>
                  </a:lnTo>
                  <a:lnTo>
                    <a:pt x="1981975" y="1244600"/>
                  </a:lnTo>
                  <a:lnTo>
                    <a:pt x="1965256" y="1295400"/>
                  </a:lnTo>
                  <a:lnTo>
                    <a:pt x="1945254" y="1346200"/>
                  </a:lnTo>
                  <a:lnTo>
                    <a:pt x="1921890" y="1397000"/>
                  </a:lnTo>
                  <a:lnTo>
                    <a:pt x="1900506" y="1447800"/>
                  </a:lnTo>
                  <a:lnTo>
                    <a:pt x="1876696" y="1485900"/>
                  </a:lnTo>
                  <a:lnTo>
                    <a:pt x="1850582" y="1524000"/>
                  </a:lnTo>
                  <a:lnTo>
                    <a:pt x="1822283" y="1562100"/>
                  </a:lnTo>
                  <a:lnTo>
                    <a:pt x="1791919" y="1600200"/>
                  </a:lnTo>
                  <a:lnTo>
                    <a:pt x="1782004" y="1612900"/>
                  </a:lnTo>
                  <a:lnTo>
                    <a:pt x="1771738" y="1625600"/>
                  </a:lnTo>
                  <a:lnTo>
                    <a:pt x="1750910" y="1651000"/>
                  </a:lnTo>
                  <a:lnTo>
                    <a:pt x="1717865" y="1676400"/>
                  </a:lnTo>
                  <a:lnTo>
                    <a:pt x="1706511" y="1689100"/>
                  </a:lnTo>
                  <a:lnTo>
                    <a:pt x="1682534" y="1714500"/>
                  </a:lnTo>
                  <a:lnTo>
                    <a:pt x="1670473" y="1714500"/>
                  </a:lnTo>
                  <a:lnTo>
                    <a:pt x="1664437" y="1727200"/>
                  </a:lnTo>
                  <a:lnTo>
                    <a:pt x="1646335" y="1739900"/>
                  </a:lnTo>
                  <a:lnTo>
                    <a:pt x="1633786" y="1752600"/>
                  </a:lnTo>
                  <a:lnTo>
                    <a:pt x="1608150" y="1765300"/>
                  </a:lnTo>
                  <a:lnTo>
                    <a:pt x="1581668" y="1790700"/>
                  </a:lnTo>
                  <a:lnTo>
                    <a:pt x="1554632" y="1803400"/>
                  </a:lnTo>
                  <a:lnTo>
                    <a:pt x="1526929" y="1816100"/>
                  </a:lnTo>
                  <a:lnTo>
                    <a:pt x="1498447" y="1828800"/>
                  </a:lnTo>
                  <a:lnTo>
                    <a:pt x="1484097" y="1841500"/>
                  </a:lnTo>
                  <a:lnTo>
                    <a:pt x="1469470" y="1854200"/>
                  </a:lnTo>
                  <a:lnTo>
                    <a:pt x="1454708" y="1854200"/>
                  </a:lnTo>
                  <a:lnTo>
                    <a:pt x="1439951" y="1866900"/>
                  </a:lnTo>
                  <a:lnTo>
                    <a:pt x="1394637" y="1879600"/>
                  </a:lnTo>
                  <a:lnTo>
                    <a:pt x="1379181" y="1879600"/>
                  </a:lnTo>
                  <a:lnTo>
                    <a:pt x="1333861" y="1905000"/>
                  </a:lnTo>
                  <a:lnTo>
                    <a:pt x="1287624" y="1917700"/>
                  </a:lnTo>
                  <a:lnTo>
                    <a:pt x="1240603" y="1917700"/>
                  </a:lnTo>
                  <a:lnTo>
                    <a:pt x="1192934" y="1930400"/>
                  </a:lnTo>
                  <a:lnTo>
                    <a:pt x="1472666" y="1930400"/>
                  </a:lnTo>
                  <a:lnTo>
                    <a:pt x="1503673" y="1917700"/>
                  </a:lnTo>
                  <a:lnTo>
                    <a:pt x="1518975" y="1905000"/>
                  </a:lnTo>
                  <a:lnTo>
                    <a:pt x="1533956" y="1892300"/>
                  </a:lnTo>
                  <a:lnTo>
                    <a:pt x="1563584" y="1879600"/>
                  </a:lnTo>
                  <a:lnTo>
                    <a:pt x="1592267" y="1866900"/>
                  </a:lnTo>
                  <a:lnTo>
                    <a:pt x="1620119" y="1841500"/>
                  </a:lnTo>
                  <a:lnTo>
                    <a:pt x="1647253" y="1816100"/>
                  </a:lnTo>
                  <a:lnTo>
                    <a:pt x="1673401" y="1803400"/>
                  </a:lnTo>
                  <a:lnTo>
                    <a:pt x="1686281" y="1790700"/>
                  </a:lnTo>
                  <a:lnTo>
                    <a:pt x="1698891" y="1778000"/>
                  </a:lnTo>
                  <a:lnTo>
                    <a:pt x="1705144" y="1765300"/>
                  </a:lnTo>
                  <a:lnTo>
                    <a:pt x="1717651" y="1765300"/>
                  </a:lnTo>
                  <a:lnTo>
                    <a:pt x="1723618" y="1752600"/>
                  </a:lnTo>
                  <a:lnTo>
                    <a:pt x="1746288" y="1727200"/>
                  </a:lnTo>
                  <a:lnTo>
                    <a:pt x="1758060" y="1714500"/>
                  </a:lnTo>
                  <a:lnTo>
                    <a:pt x="1790852" y="1676400"/>
                  </a:lnTo>
                  <a:lnTo>
                    <a:pt x="1811386" y="1651000"/>
                  </a:lnTo>
                  <a:lnTo>
                    <a:pt x="1821458" y="1638300"/>
                  </a:lnTo>
                  <a:lnTo>
                    <a:pt x="1831149" y="1625600"/>
                  </a:lnTo>
                  <a:lnTo>
                    <a:pt x="1860772" y="1587500"/>
                  </a:lnTo>
                  <a:lnTo>
                    <a:pt x="1887869" y="1549400"/>
                  </a:lnTo>
                  <a:lnTo>
                    <a:pt x="1912487" y="1498600"/>
                  </a:lnTo>
                  <a:lnTo>
                    <a:pt x="1934676" y="1460500"/>
                  </a:lnTo>
                  <a:lnTo>
                    <a:pt x="1954483" y="1422400"/>
                  </a:lnTo>
                  <a:lnTo>
                    <a:pt x="1971959" y="1371600"/>
                  </a:lnTo>
                  <a:lnTo>
                    <a:pt x="1987152" y="1333500"/>
                  </a:lnTo>
                  <a:lnTo>
                    <a:pt x="2000109" y="1282700"/>
                  </a:lnTo>
                  <a:lnTo>
                    <a:pt x="2010881" y="1244600"/>
                  </a:lnTo>
                  <a:lnTo>
                    <a:pt x="2019515" y="1193800"/>
                  </a:lnTo>
                  <a:lnTo>
                    <a:pt x="2027283" y="1143000"/>
                  </a:lnTo>
                  <a:lnTo>
                    <a:pt x="2032088" y="1092200"/>
                  </a:lnTo>
                  <a:lnTo>
                    <a:pt x="2034127" y="1041400"/>
                  </a:lnTo>
                  <a:lnTo>
                    <a:pt x="2033598" y="990600"/>
                  </a:lnTo>
                  <a:lnTo>
                    <a:pt x="2030699" y="939800"/>
                  </a:lnTo>
                  <a:lnTo>
                    <a:pt x="2025629" y="889000"/>
                  </a:lnTo>
                  <a:lnTo>
                    <a:pt x="2018584" y="838200"/>
                  </a:lnTo>
                  <a:lnTo>
                    <a:pt x="2009762" y="800100"/>
                  </a:lnTo>
                  <a:lnTo>
                    <a:pt x="1999395" y="749300"/>
                  </a:lnTo>
                  <a:lnTo>
                    <a:pt x="1987594" y="711200"/>
                  </a:lnTo>
                  <a:lnTo>
                    <a:pt x="1974565" y="673100"/>
                  </a:lnTo>
                  <a:lnTo>
                    <a:pt x="1960511" y="635000"/>
                  </a:lnTo>
                  <a:lnTo>
                    <a:pt x="1945731" y="609600"/>
                  </a:lnTo>
                  <a:lnTo>
                    <a:pt x="1930582" y="571500"/>
                  </a:lnTo>
                  <a:lnTo>
                    <a:pt x="1914993" y="546100"/>
                  </a:lnTo>
                  <a:lnTo>
                    <a:pt x="1898891" y="508000"/>
                  </a:lnTo>
                  <a:lnTo>
                    <a:pt x="1867358" y="457200"/>
                  </a:lnTo>
                  <a:lnTo>
                    <a:pt x="1837069" y="419100"/>
                  </a:lnTo>
                  <a:lnTo>
                    <a:pt x="1809078" y="381000"/>
                  </a:lnTo>
                  <a:lnTo>
                    <a:pt x="1784438" y="355600"/>
                  </a:lnTo>
                  <a:lnTo>
                    <a:pt x="1773930" y="342900"/>
                  </a:lnTo>
                  <a:lnTo>
                    <a:pt x="1764382" y="330200"/>
                  </a:lnTo>
                  <a:lnTo>
                    <a:pt x="1756067" y="317500"/>
                  </a:lnTo>
                  <a:close/>
                </a:path>
                <a:path w="2034540" h="2032000">
                  <a:moveTo>
                    <a:pt x="1736940" y="304800"/>
                  </a:moveTo>
                  <a:lnTo>
                    <a:pt x="1749183" y="317500"/>
                  </a:lnTo>
                  <a:lnTo>
                    <a:pt x="1736940" y="304800"/>
                  </a:lnTo>
                  <a:close/>
                </a:path>
                <a:path w="2034540" h="2032000">
                  <a:moveTo>
                    <a:pt x="1716910" y="279400"/>
                  </a:moveTo>
                  <a:lnTo>
                    <a:pt x="1723986" y="292100"/>
                  </a:lnTo>
                  <a:lnTo>
                    <a:pt x="1736940" y="304800"/>
                  </a:lnTo>
                  <a:lnTo>
                    <a:pt x="1724063" y="292100"/>
                  </a:lnTo>
                  <a:lnTo>
                    <a:pt x="1716910" y="279400"/>
                  </a:lnTo>
                  <a:close/>
                </a:path>
                <a:path w="2034540" h="2032000">
                  <a:moveTo>
                    <a:pt x="1240574" y="25400"/>
                  </a:moveTo>
                  <a:lnTo>
                    <a:pt x="1194626" y="25400"/>
                  </a:lnTo>
                  <a:lnTo>
                    <a:pt x="1238808" y="38100"/>
                  </a:lnTo>
                  <a:lnTo>
                    <a:pt x="1295117" y="50800"/>
                  </a:lnTo>
                  <a:lnTo>
                    <a:pt x="1348030" y="63500"/>
                  </a:lnTo>
                  <a:lnTo>
                    <a:pt x="1397495" y="76200"/>
                  </a:lnTo>
                  <a:lnTo>
                    <a:pt x="1443459" y="101600"/>
                  </a:lnTo>
                  <a:lnTo>
                    <a:pt x="1485869" y="127000"/>
                  </a:lnTo>
                  <a:lnTo>
                    <a:pt x="1524673" y="139700"/>
                  </a:lnTo>
                  <a:lnTo>
                    <a:pt x="1576363" y="177800"/>
                  </a:lnTo>
                  <a:lnTo>
                    <a:pt x="1620175" y="203200"/>
                  </a:lnTo>
                  <a:lnTo>
                    <a:pt x="1656469" y="228600"/>
                  </a:lnTo>
                  <a:lnTo>
                    <a:pt x="1685607" y="254000"/>
                  </a:lnTo>
                  <a:lnTo>
                    <a:pt x="1697806" y="266700"/>
                  </a:lnTo>
                  <a:lnTo>
                    <a:pt x="1708135" y="279400"/>
                  </a:lnTo>
                  <a:lnTo>
                    <a:pt x="1708292" y="279400"/>
                  </a:lnTo>
                  <a:lnTo>
                    <a:pt x="1698013" y="266700"/>
                  </a:lnTo>
                  <a:lnTo>
                    <a:pt x="1685874" y="254000"/>
                  </a:lnTo>
                  <a:lnTo>
                    <a:pt x="1656872" y="228600"/>
                  </a:lnTo>
                  <a:lnTo>
                    <a:pt x="1620673" y="203200"/>
                  </a:lnTo>
                  <a:lnTo>
                    <a:pt x="1577019" y="165100"/>
                  </a:lnTo>
                  <a:lnTo>
                    <a:pt x="1525650" y="139700"/>
                  </a:lnTo>
                  <a:lnTo>
                    <a:pt x="1497154" y="127000"/>
                  </a:lnTo>
                  <a:lnTo>
                    <a:pt x="1466480" y="114300"/>
                  </a:lnTo>
                  <a:lnTo>
                    <a:pt x="1433755" y="88900"/>
                  </a:lnTo>
                  <a:lnTo>
                    <a:pt x="1399108" y="76200"/>
                  </a:lnTo>
                  <a:lnTo>
                    <a:pt x="1362462" y="63500"/>
                  </a:lnTo>
                  <a:lnTo>
                    <a:pt x="1323789" y="50800"/>
                  </a:lnTo>
                  <a:lnTo>
                    <a:pt x="1283141" y="38100"/>
                  </a:lnTo>
                  <a:lnTo>
                    <a:pt x="1240574" y="25400"/>
                  </a:lnTo>
                  <a:close/>
                </a:path>
                <a:path w="2034540" h="2032000">
                  <a:moveTo>
                    <a:pt x="1052795" y="0"/>
                  </a:moveTo>
                  <a:lnTo>
                    <a:pt x="1002007" y="0"/>
                  </a:lnTo>
                  <a:lnTo>
                    <a:pt x="949959" y="12700"/>
                  </a:lnTo>
                  <a:lnTo>
                    <a:pt x="1102183" y="12700"/>
                  </a:lnTo>
                  <a:lnTo>
                    <a:pt x="1052795" y="0"/>
                  </a:lnTo>
                  <a:close/>
                </a:path>
              </a:pathLst>
            </a:custGeom>
            <a:solidFill>
              <a:srgbClr val="ED1C24"/>
            </a:solidFill>
          </p:spPr>
          <p:txBody>
            <a:bodyPr wrap="square" lIns="0" tIns="0" rIns="0" bIns="0" rtlCol="0"/>
            <a:lstStyle/>
            <a:p>
              <a:endParaRPr/>
            </a:p>
          </p:txBody>
        </p:sp>
        <p:sp>
          <p:nvSpPr>
            <p:cNvPr id="9" name="object 9"/>
            <p:cNvSpPr/>
            <p:nvPr/>
          </p:nvSpPr>
          <p:spPr>
            <a:xfrm>
              <a:off x="0" y="6842363"/>
              <a:ext cx="10908030" cy="934085"/>
            </a:xfrm>
            <a:custGeom>
              <a:avLst/>
              <a:gdLst/>
              <a:ahLst/>
              <a:cxnLst/>
              <a:rect l="l" t="t" r="r" b="b"/>
              <a:pathLst>
                <a:path w="10908030" h="934084">
                  <a:moveTo>
                    <a:pt x="0" y="0"/>
                  </a:moveTo>
                  <a:lnTo>
                    <a:pt x="0" y="933630"/>
                  </a:lnTo>
                  <a:lnTo>
                    <a:pt x="10907991" y="933630"/>
                  </a:lnTo>
                  <a:lnTo>
                    <a:pt x="10907991" y="326710"/>
                  </a:lnTo>
                  <a:lnTo>
                    <a:pt x="5483182" y="326710"/>
                  </a:lnTo>
                  <a:lnTo>
                    <a:pt x="4539122" y="317726"/>
                  </a:lnTo>
                  <a:lnTo>
                    <a:pt x="3651633" y="292820"/>
                  </a:lnTo>
                  <a:lnTo>
                    <a:pt x="2757469" y="250721"/>
                  </a:lnTo>
                  <a:lnTo>
                    <a:pt x="1929355" y="195549"/>
                  </a:lnTo>
                  <a:lnTo>
                    <a:pt x="1170497" y="130380"/>
                  </a:lnTo>
                  <a:lnTo>
                    <a:pt x="482771" y="58383"/>
                  </a:lnTo>
                  <a:lnTo>
                    <a:pt x="0" y="0"/>
                  </a:lnTo>
                  <a:close/>
                </a:path>
                <a:path w="10908030" h="934084">
                  <a:moveTo>
                    <a:pt x="10907991" y="48714"/>
                  </a:moveTo>
                  <a:lnTo>
                    <a:pt x="10528761" y="86920"/>
                  </a:lnTo>
                  <a:lnTo>
                    <a:pt x="9575099" y="169639"/>
                  </a:lnTo>
                  <a:lnTo>
                    <a:pt x="8565349" y="237649"/>
                  </a:lnTo>
                  <a:lnTo>
                    <a:pt x="7507768" y="288234"/>
                  </a:lnTo>
                  <a:lnTo>
                    <a:pt x="6476095" y="317494"/>
                  </a:lnTo>
                  <a:lnTo>
                    <a:pt x="5483182" y="326710"/>
                  </a:lnTo>
                  <a:lnTo>
                    <a:pt x="10907991" y="326710"/>
                  </a:lnTo>
                  <a:lnTo>
                    <a:pt x="10907991" y="48714"/>
                  </a:lnTo>
                  <a:close/>
                </a:path>
              </a:pathLst>
            </a:custGeom>
            <a:solidFill>
              <a:srgbClr val="2C313D"/>
            </a:solidFill>
          </p:spPr>
          <p:txBody>
            <a:bodyPr wrap="square" lIns="0" tIns="0" rIns="0" bIns="0" rtlCol="0"/>
            <a:lstStyle/>
            <a:p>
              <a:endParaRPr/>
            </a:p>
          </p:txBody>
        </p:sp>
        <p:sp>
          <p:nvSpPr>
            <p:cNvPr id="10" name="object 10"/>
            <p:cNvSpPr/>
            <p:nvPr/>
          </p:nvSpPr>
          <p:spPr>
            <a:xfrm>
              <a:off x="2386086" y="6655421"/>
              <a:ext cx="8522335" cy="687070"/>
            </a:xfrm>
            <a:custGeom>
              <a:avLst/>
              <a:gdLst/>
              <a:ahLst/>
              <a:cxnLst/>
              <a:rect l="l" t="t" r="r" b="b"/>
              <a:pathLst>
                <a:path w="8522335" h="687070">
                  <a:moveTo>
                    <a:pt x="8521905" y="0"/>
                  </a:moveTo>
                  <a:lnTo>
                    <a:pt x="6934179" y="325127"/>
                  </a:lnTo>
                  <a:lnTo>
                    <a:pt x="5408175" y="499048"/>
                  </a:lnTo>
                  <a:lnTo>
                    <a:pt x="3370882" y="514389"/>
                  </a:lnTo>
                  <a:lnTo>
                    <a:pt x="0" y="414826"/>
                  </a:lnTo>
                  <a:lnTo>
                    <a:pt x="2827884" y="630806"/>
                  </a:lnTo>
                  <a:lnTo>
                    <a:pt x="4687784" y="687057"/>
                  </a:lnTo>
                  <a:lnTo>
                    <a:pt x="6405245" y="569410"/>
                  </a:lnTo>
                  <a:lnTo>
                    <a:pt x="8521905" y="299852"/>
                  </a:lnTo>
                  <a:lnTo>
                    <a:pt x="8521905" y="0"/>
                  </a:lnTo>
                  <a:close/>
                </a:path>
              </a:pathLst>
            </a:custGeom>
            <a:solidFill>
              <a:srgbClr val="EF474E"/>
            </a:solidFill>
          </p:spPr>
          <p:txBody>
            <a:bodyPr wrap="square" lIns="0" tIns="0" rIns="0" bIns="0" rtlCol="0"/>
            <a:lstStyle/>
            <a:p>
              <a:endParaRPr/>
            </a:p>
          </p:txBody>
        </p:sp>
      </p:grpSp>
      <p:pic>
        <p:nvPicPr>
          <p:cNvPr id="11" name="object 11"/>
          <p:cNvPicPr/>
          <p:nvPr/>
        </p:nvPicPr>
        <p:blipFill>
          <a:blip r:embed="rId5" cstate="print"/>
          <a:stretch>
            <a:fillRect/>
          </a:stretch>
        </p:blipFill>
        <p:spPr>
          <a:xfrm>
            <a:off x="8568022" y="780728"/>
            <a:ext cx="1460660" cy="1451028"/>
          </a:xfrm>
          <a:prstGeom prst="rect">
            <a:avLst/>
          </a:prstGeom>
        </p:spPr>
      </p:pic>
      <p:sp>
        <p:nvSpPr>
          <p:cNvPr id="12" name="object 12"/>
          <p:cNvSpPr txBox="1"/>
          <p:nvPr/>
        </p:nvSpPr>
        <p:spPr>
          <a:xfrm>
            <a:off x="654050" y="2035638"/>
            <a:ext cx="9829800" cy="5675913"/>
          </a:xfrm>
          <a:prstGeom prst="rect">
            <a:avLst/>
          </a:prstGeom>
        </p:spPr>
        <p:txBody>
          <a:bodyPr vert="horz" wrap="square" lIns="0" tIns="12700" rIns="0" bIns="0" rtlCol="0">
            <a:spAutoFit/>
          </a:bodyPr>
          <a:lstStyle/>
          <a:p>
            <a:endParaRPr lang="tr-TR" sz="2400" dirty="0" smtClean="0"/>
          </a:p>
          <a:p>
            <a:r>
              <a:rPr lang="tr-TR" sz="2400" dirty="0" smtClean="0"/>
              <a:t>Adalet </a:t>
            </a:r>
            <a:r>
              <a:rPr lang="tr-TR" sz="2400" dirty="0"/>
              <a:t>Bakanlığı'nın Nisan 2024'te yayınladığı "Adalet İstatistikleri 2023" raporuna göre, "çocukların cinsel istismarı" iddiası ile 2023 yılında 40.713 yeni dosya açıldı ve bu dosyalarda 36.275 şüpheli yer aldı.</a:t>
            </a:r>
          </a:p>
          <a:p>
            <a:r>
              <a:rPr lang="tr-TR" sz="2400" dirty="0"/>
              <a:t>2015-2023 yılları arasında "çocukların cinsel istismarı" suçuna ilişkin açılan dosya endeksi ise yüzde 94 arttı. Dosya endeksinin 2015 yılından itibaren 100 olarak kabul edildiği raporda, 2023 yılındaki endeks sekiz yılda 194'e yükseldi.</a:t>
            </a:r>
          </a:p>
          <a:p>
            <a:r>
              <a:rPr lang="tr-TR" sz="2400" dirty="0"/>
              <a:t>Yıllara göre "çocukların cinsel istismara" maruz kaldığı dosya endeksinde en yüksek oran 2022'de 219 olarak kaydedildi.</a:t>
            </a:r>
          </a:p>
          <a:p>
            <a:r>
              <a:rPr lang="tr-TR" sz="2400" dirty="0"/>
              <a:t>2023 yılında "çocukların cinsel istismara" uğradığı iddiasıyla açılan 14.184 dosya hakkında "kovuşturmaya yer olmadığına" karar verilirken, 14.299 dosya için kamu davası açıldı.</a:t>
            </a:r>
          </a:p>
          <a:p>
            <a:r>
              <a:rPr lang="tr-TR" sz="2800" dirty="0"/>
              <a:t/>
            </a:r>
            <a:br>
              <a:rPr lang="tr-TR" sz="2800" dirty="0"/>
            </a:br>
            <a:endParaRPr sz="2800" dirty="0">
              <a:latin typeface="Arial"/>
              <a:cs typeface="Arial"/>
            </a:endParaRPr>
          </a:p>
        </p:txBody>
      </p:sp>
      <p:sp>
        <p:nvSpPr>
          <p:cNvPr id="1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649401" y="2993272"/>
            <a:ext cx="1609725" cy="2859405"/>
          </a:xfrm>
          <a:prstGeom prst="rect">
            <a:avLst/>
          </a:prstGeom>
        </p:spPr>
        <p:txBody>
          <a:bodyPr vert="horz" wrap="square" lIns="0" tIns="12700" rIns="0" bIns="0" rtlCol="0">
            <a:spAutoFit/>
          </a:bodyPr>
          <a:lstStyle/>
          <a:p>
            <a:pPr marL="12700" marR="5080" algn="ctr">
              <a:lnSpc>
                <a:spcPct val="100000"/>
              </a:lnSpc>
              <a:spcBef>
                <a:spcPts val="100"/>
              </a:spcBef>
            </a:pPr>
            <a:r>
              <a:rPr sz="1500" b="1" spc="50" dirty="0">
                <a:solidFill>
                  <a:srgbClr val="FFFFFF"/>
                </a:solidFill>
                <a:latin typeface="Arial"/>
                <a:cs typeface="Arial"/>
              </a:rPr>
              <a:t>5395</a:t>
            </a:r>
            <a:r>
              <a:rPr sz="1500" b="1" spc="-25" dirty="0">
                <a:solidFill>
                  <a:srgbClr val="FFFFFF"/>
                </a:solidFill>
                <a:latin typeface="Arial"/>
                <a:cs typeface="Arial"/>
              </a:rPr>
              <a:t> </a:t>
            </a:r>
            <a:r>
              <a:rPr sz="1500" b="1" spc="-30" dirty="0">
                <a:solidFill>
                  <a:srgbClr val="FFFFFF"/>
                </a:solidFill>
                <a:latin typeface="Arial"/>
                <a:cs typeface="Arial"/>
              </a:rPr>
              <a:t>Sayılı</a:t>
            </a:r>
            <a:r>
              <a:rPr sz="1500" b="1" spc="-20" dirty="0">
                <a:solidFill>
                  <a:srgbClr val="FFFFFF"/>
                </a:solidFill>
                <a:latin typeface="Arial"/>
                <a:cs typeface="Arial"/>
              </a:rPr>
              <a:t> </a:t>
            </a:r>
            <a:r>
              <a:rPr sz="1500" b="1" spc="-50" dirty="0">
                <a:solidFill>
                  <a:srgbClr val="FFFFFF"/>
                </a:solidFill>
                <a:latin typeface="Arial"/>
                <a:cs typeface="Arial"/>
              </a:rPr>
              <a:t>Çocuk </a:t>
            </a:r>
            <a:r>
              <a:rPr sz="1500" b="1" dirty="0">
                <a:solidFill>
                  <a:srgbClr val="FFFFFF"/>
                </a:solidFill>
                <a:latin typeface="Arial"/>
                <a:cs typeface="Arial"/>
              </a:rPr>
              <a:t>Koruma</a:t>
            </a:r>
            <a:r>
              <a:rPr sz="1500" b="1" spc="-90" dirty="0">
                <a:solidFill>
                  <a:srgbClr val="FFFFFF"/>
                </a:solidFill>
                <a:latin typeface="Arial"/>
                <a:cs typeface="Arial"/>
              </a:rPr>
              <a:t> </a:t>
            </a:r>
            <a:r>
              <a:rPr sz="1500" b="1" spc="-10" dirty="0">
                <a:solidFill>
                  <a:srgbClr val="FFFFFF"/>
                </a:solidFill>
                <a:latin typeface="Arial"/>
                <a:cs typeface="Arial"/>
              </a:rPr>
              <a:t>Kanunu</a:t>
            </a:r>
            <a:endParaRPr sz="1500">
              <a:latin typeface="Arial"/>
              <a:cs typeface="Arial"/>
            </a:endParaRPr>
          </a:p>
          <a:p>
            <a:pPr marL="192405" marR="184785" indent="65405" algn="just">
              <a:lnSpc>
                <a:spcPct val="100000"/>
              </a:lnSpc>
              <a:spcBef>
                <a:spcPts val="1430"/>
              </a:spcBef>
            </a:pPr>
            <a:r>
              <a:rPr sz="1800" b="1" dirty="0">
                <a:solidFill>
                  <a:srgbClr val="231F20"/>
                </a:solidFill>
                <a:latin typeface="Arial"/>
                <a:cs typeface="Arial"/>
              </a:rPr>
              <a:t>3.</a:t>
            </a:r>
            <a:r>
              <a:rPr sz="1800" b="1" spc="120" dirty="0">
                <a:solidFill>
                  <a:srgbClr val="231F20"/>
                </a:solidFill>
                <a:latin typeface="Arial"/>
                <a:cs typeface="Arial"/>
              </a:rPr>
              <a:t> </a:t>
            </a:r>
            <a:r>
              <a:rPr sz="1800" b="1" spc="-10" dirty="0">
                <a:solidFill>
                  <a:srgbClr val="231F20"/>
                </a:solidFill>
                <a:latin typeface="Arial"/>
                <a:cs typeface="Arial"/>
              </a:rPr>
              <a:t>Madde: </a:t>
            </a:r>
            <a:r>
              <a:rPr sz="1800" b="1" dirty="0">
                <a:solidFill>
                  <a:srgbClr val="231F20"/>
                </a:solidFill>
                <a:latin typeface="Arial"/>
                <a:cs typeface="Arial"/>
              </a:rPr>
              <a:t>Daha</a:t>
            </a:r>
            <a:r>
              <a:rPr sz="1800" b="1" spc="-60" dirty="0">
                <a:solidFill>
                  <a:srgbClr val="231F20"/>
                </a:solidFill>
                <a:latin typeface="Arial"/>
                <a:cs typeface="Arial"/>
              </a:rPr>
              <a:t> </a:t>
            </a:r>
            <a:r>
              <a:rPr sz="1800" b="1" spc="-20" dirty="0">
                <a:solidFill>
                  <a:srgbClr val="231F20"/>
                </a:solidFill>
                <a:latin typeface="Arial"/>
                <a:cs typeface="Arial"/>
              </a:rPr>
              <a:t>erken </a:t>
            </a:r>
            <a:r>
              <a:rPr sz="1800" b="1" dirty="0">
                <a:solidFill>
                  <a:srgbClr val="231F20"/>
                </a:solidFill>
                <a:latin typeface="Arial"/>
                <a:cs typeface="Arial"/>
              </a:rPr>
              <a:t>ergin</a:t>
            </a:r>
            <a:r>
              <a:rPr sz="1800" b="1" spc="-70" dirty="0">
                <a:solidFill>
                  <a:srgbClr val="231F20"/>
                </a:solidFill>
                <a:latin typeface="Arial"/>
                <a:cs typeface="Arial"/>
              </a:rPr>
              <a:t> </a:t>
            </a:r>
            <a:r>
              <a:rPr sz="1800" b="1" spc="-40" dirty="0">
                <a:solidFill>
                  <a:srgbClr val="231F20"/>
                </a:solidFill>
                <a:latin typeface="Arial"/>
                <a:cs typeface="Arial"/>
              </a:rPr>
              <a:t>(reşit)</a:t>
            </a:r>
            <a:endParaRPr sz="1800">
              <a:latin typeface="Arial"/>
              <a:cs typeface="Arial"/>
            </a:endParaRPr>
          </a:p>
          <a:p>
            <a:pPr marL="338455" marR="330835" algn="ctr">
              <a:lnSpc>
                <a:spcPct val="100000"/>
              </a:lnSpc>
            </a:pPr>
            <a:r>
              <a:rPr sz="1800" b="1" spc="-50" dirty="0">
                <a:solidFill>
                  <a:srgbClr val="231F20"/>
                </a:solidFill>
                <a:latin typeface="Arial"/>
                <a:cs typeface="Arial"/>
              </a:rPr>
              <a:t>olsa</a:t>
            </a:r>
            <a:r>
              <a:rPr sz="1800" b="1" spc="-60" dirty="0">
                <a:solidFill>
                  <a:srgbClr val="231F20"/>
                </a:solidFill>
                <a:latin typeface="Arial"/>
                <a:cs typeface="Arial"/>
              </a:rPr>
              <a:t> </a:t>
            </a:r>
            <a:r>
              <a:rPr sz="1800" b="1" spc="-20" dirty="0">
                <a:solidFill>
                  <a:srgbClr val="231F20"/>
                </a:solidFill>
                <a:latin typeface="Arial"/>
                <a:cs typeface="Arial"/>
              </a:rPr>
              <a:t>bile </a:t>
            </a:r>
            <a:r>
              <a:rPr sz="1800" b="1" spc="60" dirty="0">
                <a:solidFill>
                  <a:srgbClr val="231F20"/>
                </a:solidFill>
                <a:latin typeface="Arial"/>
                <a:cs typeface="Arial"/>
              </a:rPr>
              <a:t>18</a:t>
            </a:r>
            <a:r>
              <a:rPr sz="1800" b="1" spc="30" dirty="0">
                <a:solidFill>
                  <a:srgbClr val="231F20"/>
                </a:solidFill>
                <a:latin typeface="Arial"/>
                <a:cs typeface="Arial"/>
              </a:rPr>
              <a:t> </a:t>
            </a:r>
            <a:r>
              <a:rPr sz="1800" b="1" spc="-80" dirty="0">
                <a:solidFill>
                  <a:srgbClr val="231F20"/>
                </a:solidFill>
                <a:latin typeface="Arial"/>
                <a:cs typeface="Arial"/>
              </a:rPr>
              <a:t>yaşını</a:t>
            </a:r>
            <a:endParaRPr sz="1800">
              <a:latin typeface="Arial"/>
              <a:cs typeface="Arial"/>
            </a:endParaRPr>
          </a:p>
          <a:p>
            <a:pPr marL="107950" marR="100330" algn="ctr">
              <a:lnSpc>
                <a:spcPct val="100000"/>
              </a:lnSpc>
            </a:pPr>
            <a:r>
              <a:rPr sz="1800" b="1" spc="-40" dirty="0">
                <a:solidFill>
                  <a:srgbClr val="231F20"/>
                </a:solidFill>
                <a:latin typeface="Arial"/>
                <a:cs typeface="Arial"/>
              </a:rPr>
              <a:t>doldurmamış kimse</a:t>
            </a:r>
            <a:r>
              <a:rPr sz="1800" b="1" spc="-80" dirty="0">
                <a:solidFill>
                  <a:srgbClr val="231F20"/>
                </a:solidFill>
                <a:latin typeface="Arial"/>
                <a:cs typeface="Arial"/>
              </a:rPr>
              <a:t> </a:t>
            </a:r>
            <a:r>
              <a:rPr sz="1800" b="1" spc="-20" dirty="0">
                <a:solidFill>
                  <a:srgbClr val="231F20"/>
                </a:solidFill>
                <a:latin typeface="Arial"/>
                <a:cs typeface="Arial"/>
              </a:rPr>
              <a:t>çocuk </a:t>
            </a:r>
            <a:r>
              <a:rPr sz="1800" b="1" spc="-10" dirty="0">
                <a:solidFill>
                  <a:srgbClr val="231F20"/>
                </a:solidFill>
                <a:latin typeface="Arial"/>
                <a:cs typeface="Arial"/>
              </a:rPr>
              <a:t>sayılır.</a:t>
            </a:r>
            <a:endParaRPr sz="1800">
              <a:latin typeface="Arial"/>
              <a:cs typeface="Arial"/>
            </a:endParaRPr>
          </a:p>
        </p:txBody>
      </p:sp>
      <p:grpSp>
        <p:nvGrpSpPr>
          <p:cNvPr id="3" name="object 3"/>
          <p:cNvGrpSpPr/>
          <p:nvPr/>
        </p:nvGrpSpPr>
        <p:grpSpPr>
          <a:xfrm>
            <a:off x="7322125" y="2957990"/>
            <a:ext cx="2548890" cy="3024505"/>
            <a:chOff x="7322125" y="2957990"/>
            <a:chExt cx="2548890" cy="3024505"/>
          </a:xfrm>
        </p:grpSpPr>
        <p:sp>
          <p:nvSpPr>
            <p:cNvPr id="4" name="object 4"/>
            <p:cNvSpPr/>
            <p:nvPr/>
          </p:nvSpPr>
          <p:spPr>
            <a:xfrm>
              <a:off x="7639881" y="3221987"/>
              <a:ext cx="1913255" cy="2760345"/>
            </a:xfrm>
            <a:custGeom>
              <a:avLst/>
              <a:gdLst/>
              <a:ahLst/>
              <a:cxnLst/>
              <a:rect l="l" t="t" r="r" b="b"/>
              <a:pathLst>
                <a:path w="1913254" h="2760345">
                  <a:moveTo>
                    <a:pt x="1788528" y="0"/>
                  </a:moveTo>
                  <a:lnTo>
                    <a:pt x="124713" y="0"/>
                  </a:lnTo>
                  <a:lnTo>
                    <a:pt x="76166" y="9803"/>
                  </a:lnTo>
                  <a:lnTo>
                    <a:pt x="36525" y="36536"/>
                  </a:lnTo>
                  <a:lnTo>
                    <a:pt x="9799" y="76182"/>
                  </a:lnTo>
                  <a:lnTo>
                    <a:pt x="0" y="124726"/>
                  </a:lnTo>
                  <a:lnTo>
                    <a:pt x="0" y="2635288"/>
                  </a:lnTo>
                  <a:lnTo>
                    <a:pt x="9799" y="2683835"/>
                  </a:lnTo>
                  <a:lnTo>
                    <a:pt x="36525" y="2723476"/>
                  </a:lnTo>
                  <a:lnTo>
                    <a:pt x="76166" y="2750202"/>
                  </a:lnTo>
                  <a:lnTo>
                    <a:pt x="124713" y="2760002"/>
                  </a:lnTo>
                  <a:lnTo>
                    <a:pt x="1788528" y="2760002"/>
                  </a:lnTo>
                  <a:lnTo>
                    <a:pt x="1837070" y="2750202"/>
                  </a:lnTo>
                  <a:lnTo>
                    <a:pt x="1876712" y="2723476"/>
                  </a:lnTo>
                  <a:lnTo>
                    <a:pt x="1903440" y="2683835"/>
                  </a:lnTo>
                  <a:lnTo>
                    <a:pt x="1913242" y="2635288"/>
                  </a:lnTo>
                  <a:lnTo>
                    <a:pt x="1913242" y="124726"/>
                  </a:lnTo>
                  <a:lnTo>
                    <a:pt x="1903440" y="76182"/>
                  </a:lnTo>
                  <a:lnTo>
                    <a:pt x="1876712" y="36536"/>
                  </a:lnTo>
                  <a:lnTo>
                    <a:pt x="1837070" y="9803"/>
                  </a:lnTo>
                  <a:lnTo>
                    <a:pt x="1788528" y="0"/>
                  </a:lnTo>
                  <a:close/>
                </a:path>
              </a:pathLst>
            </a:custGeom>
            <a:solidFill>
              <a:srgbClr val="F0C5B4"/>
            </a:solidFill>
          </p:spPr>
          <p:txBody>
            <a:bodyPr wrap="square" lIns="0" tIns="0" rIns="0" bIns="0" rtlCol="0"/>
            <a:lstStyle/>
            <a:p>
              <a:endParaRPr/>
            </a:p>
          </p:txBody>
        </p:sp>
        <p:sp>
          <p:nvSpPr>
            <p:cNvPr id="5" name="object 5"/>
            <p:cNvSpPr/>
            <p:nvPr/>
          </p:nvSpPr>
          <p:spPr>
            <a:xfrm>
              <a:off x="7322125" y="2957990"/>
              <a:ext cx="2548890" cy="515620"/>
            </a:xfrm>
            <a:custGeom>
              <a:avLst/>
              <a:gdLst/>
              <a:ahLst/>
              <a:cxnLst/>
              <a:rect l="l" t="t" r="r" b="b"/>
              <a:pathLst>
                <a:path w="2548890" h="515620">
                  <a:moveTo>
                    <a:pt x="2275268" y="0"/>
                  </a:moveTo>
                  <a:lnTo>
                    <a:pt x="273456" y="0"/>
                  </a:lnTo>
                  <a:lnTo>
                    <a:pt x="224462" y="4168"/>
                  </a:lnTo>
                  <a:lnTo>
                    <a:pt x="178283" y="16179"/>
                  </a:lnTo>
                  <a:lnTo>
                    <a:pt x="135707" y="35290"/>
                  </a:lnTo>
                  <a:lnTo>
                    <a:pt x="97521" y="60760"/>
                  </a:lnTo>
                  <a:lnTo>
                    <a:pt x="64513" y="91846"/>
                  </a:lnTo>
                  <a:lnTo>
                    <a:pt x="37469" y="127807"/>
                  </a:lnTo>
                  <a:lnTo>
                    <a:pt x="17178" y="167900"/>
                  </a:lnTo>
                  <a:lnTo>
                    <a:pt x="4425" y="211384"/>
                  </a:lnTo>
                  <a:lnTo>
                    <a:pt x="0" y="257517"/>
                  </a:lnTo>
                  <a:lnTo>
                    <a:pt x="4425" y="303651"/>
                  </a:lnTo>
                  <a:lnTo>
                    <a:pt x="17178" y="347138"/>
                  </a:lnTo>
                  <a:lnTo>
                    <a:pt x="37469" y="387235"/>
                  </a:lnTo>
                  <a:lnTo>
                    <a:pt x="64513" y="423200"/>
                  </a:lnTo>
                  <a:lnTo>
                    <a:pt x="97521" y="454290"/>
                  </a:lnTo>
                  <a:lnTo>
                    <a:pt x="135707" y="479764"/>
                  </a:lnTo>
                  <a:lnTo>
                    <a:pt x="178283" y="498878"/>
                  </a:lnTo>
                  <a:lnTo>
                    <a:pt x="224462" y="510891"/>
                  </a:lnTo>
                  <a:lnTo>
                    <a:pt x="273456" y="515061"/>
                  </a:lnTo>
                  <a:lnTo>
                    <a:pt x="2275268" y="515061"/>
                  </a:lnTo>
                  <a:lnTo>
                    <a:pt x="2324256" y="510891"/>
                  </a:lnTo>
                  <a:lnTo>
                    <a:pt x="2370434" y="498878"/>
                  </a:lnTo>
                  <a:lnTo>
                    <a:pt x="2413012" y="479764"/>
                  </a:lnTo>
                  <a:lnTo>
                    <a:pt x="2451203" y="454290"/>
                  </a:lnTo>
                  <a:lnTo>
                    <a:pt x="2484217" y="423200"/>
                  </a:lnTo>
                  <a:lnTo>
                    <a:pt x="2511268" y="387235"/>
                  </a:lnTo>
                  <a:lnTo>
                    <a:pt x="2531566" y="347138"/>
                  </a:lnTo>
                  <a:lnTo>
                    <a:pt x="2544322" y="303651"/>
                  </a:lnTo>
                  <a:lnTo>
                    <a:pt x="2548750" y="257517"/>
                  </a:lnTo>
                  <a:lnTo>
                    <a:pt x="2544322" y="211384"/>
                  </a:lnTo>
                  <a:lnTo>
                    <a:pt x="2531566" y="167900"/>
                  </a:lnTo>
                  <a:lnTo>
                    <a:pt x="2511268" y="127807"/>
                  </a:lnTo>
                  <a:lnTo>
                    <a:pt x="2484217" y="91846"/>
                  </a:lnTo>
                  <a:lnTo>
                    <a:pt x="2451203" y="60760"/>
                  </a:lnTo>
                  <a:lnTo>
                    <a:pt x="2413012" y="35290"/>
                  </a:lnTo>
                  <a:lnTo>
                    <a:pt x="2370434" y="16179"/>
                  </a:lnTo>
                  <a:lnTo>
                    <a:pt x="2324256" y="4168"/>
                  </a:lnTo>
                  <a:lnTo>
                    <a:pt x="2275268" y="0"/>
                  </a:lnTo>
                  <a:close/>
                </a:path>
              </a:pathLst>
            </a:custGeom>
            <a:solidFill>
              <a:srgbClr val="D2232A"/>
            </a:solidFill>
          </p:spPr>
          <p:txBody>
            <a:bodyPr wrap="square" lIns="0" tIns="0" rIns="0" bIns="0" rtlCol="0"/>
            <a:lstStyle/>
            <a:p>
              <a:endParaRPr/>
            </a:p>
          </p:txBody>
        </p:sp>
      </p:grpSp>
      <p:sp>
        <p:nvSpPr>
          <p:cNvPr id="6" name="object 6"/>
          <p:cNvSpPr txBox="1"/>
          <p:nvPr/>
        </p:nvSpPr>
        <p:spPr>
          <a:xfrm>
            <a:off x="7640171" y="2993272"/>
            <a:ext cx="1913255" cy="2310765"/>
          </a:xfrm>
          <a:prstGeom prst="rect">
            <a:avLst/>
          </a:prstGeom>
        </p:spPr>
        <p:txBody>
          <a:bodyPr vert="horz" wrap="square" lIns="0" tIns="12700" rIns="0" bIns="0" rtlCol="0">
            <a:spAutoFit/>
          </a:bodyPr>
          <a:lstStyle/>
          <a:p>
            <a:pPr marL="12700" marR="5080" algn="ctr">
              <a:lnSpc>
                <a:spcPct val="100000"/>
              </a:lnSpc>
              <a:spcBef>
                <a:spcPts val="100"/>
              </a:spcBef>
            </a:pPr>
            <a:r>
              <a:rPr sz="1500" b="1" spc="50" dirty="0">
                <a:solidFill>
                  <a:srgbClr val="FFFFFF"/>
                </a:solidFill>
                <a:latin typeface="Arial"/>
                <a:cs typeface="Arial"/>
              </a:rPr>
              <a:t>5237</a:t>
            </a:r>
            <a:r>
              <a:rPr sz="1500" b="1" spc="-25" dirty="0">
                <a:solidFill>
                  <a:srgbClr val="FFFFFF"/>
                </a:solidFill>
                <a:latin typeface="Arial"/>
                <a:cs typeface="Arial"/>
              </a:rPr>
              <a:t> </a:t>
            </a:r>
            <a:r>
              <a:rPr sz="1500" b="1" spc="-30" dirty="0">
                <a:solidFill>
                  <a:srgbClr val="FFFFFF"/>
                </a:solidFill>
                <a:latin typeface="Arial"/>
                <a:cs typeface="Arial"/>
              </a:rPr>
              <a:t>sayılı</a:t>
            </a:r>
            <a:r>
              <a:rPr sz="1500" b="1" spc="-25" dirty="0">
                <a:solidFill>
                  <a:srgbClr val="FFFFFF"/>
                </a:solidFill>
                <a:latin typeface="Arial"/>
                <a:cs typeface="Arial"/>
              </a:rPr>
              <a:t> </a:t>
            </a:r>
            <a:r>
              <a:rPr sz="1500" b="1" spc="-45" dirty="0">
                <a:solidFill>
                  <a:srgbClr val="FFFFFF"/>
                </a:solidFill>
                <a:latin typeface="Arial"/>
                <a:cs typeface="Arial"/>
              </a:rPr>
              <a:t>Türk</a:t>
            </a:r>
            <a:r>
              <a:rPr sz="1500" b="1" spc="-20" dirty="0">
                <a:solidFill>
                  <a:srgbClr val="FFFFFF"/>
                </a:solidFill>
                <a:latin typeface="Arial"/>
                <a:cs typeface="Arial"/>
              </a:rPr>
              <a:t> Ceza </a:t>
            </a:r>
            <a:r>
              <a:rPr sz="1500" b="1" spc="-10" dirty="0">
                <a:solidFill>
                  <a:srgbClr val="FFFFFF"/>
                </a:solidFill>
                <a:latin typeface="Arial"/>
                <a:cs typeface="Arial"/>
              </a:rPr>
              <a:t>Kanunu</a:t>
            </a:r>
            <a:endParaRPr sz="1500">
              <a:latin typeface="Arial"/>
              <a:cs typeface="Arial"/>
            </a:endParaRPr>
          </a:p>
          <a:p>
            <a:pPr marL="410209">
              <a:lnSpc>
                <a:spcPct val="100000"/>
              </a:lnSpc>
              <a:spcBef>
                <a:spcPts val="1430"/>
              </a:spcBef>
            </a:pPr>
            <a:r>
              <a:rPr sz="1800" b="1" dirty="0">
                <a:solidFill>
                  <a:srgbClr val="231F20"/>
                </a:solidFill>
                <a:latin typeface="Arial"/>
                <a:cs typeface="Arial"/>
              </a:rPr>
              <a:t>6.</a:t>
            </a:r>
            <a:r>
              <a:rPr sz="1800" b="1" spc="120" dirty="0">
                <a:solidFill>
                  <a:srgbClr val="231F20"/>
                </a:solidFill>
                <a:latin typeface="Arial"/>
                <a:cs typeface="Arial"/>
              </a:rPr>
              <a:t> </a:t>
            </a:r>
            <a:r>
              <a:rPr sz="1800" b="1" spc="-10" dirty="0">
                <a:solidFill>
                  <a:srgbClr val="231F20"/>
                </a:solidFill>
                <a:latin typeface="Arial"/>
                <a:cs typeface="Arial"/>
              </a:rPr>
              <a:t>Madde:</a:t>
            </a:r>
            <a:endParaRPr sz="1800">
              <a:latin typeface="Arial"/>
              <a:cs typeface="Arial"/>
            </a:endParaRPr>
          </a:p>
          <a:p>
            <a:pPr marL="259715" marR="252095" algn="ctr">
              <a:lnSpc>
                <a:spcPct val="100000"/>
              </a:lnSpc>
            </a:pPr>
            <a:r>
              <a:rPr sz="1800" b="1" spc="-10" dirty="0">
                <a:solidFill>
                  <a:srgbClr val="231F20"/>
                </a:solidFill>
                <a:latin typeface="Arial"/>
                <a:cs typeface="Arial"/>
              </a:rPr>
              <a:t>Çocuk deyiminden </a:t>
            </a:r>
            <a:r>
              <a:rPr sz="1800" b="1" spc="60" dirty="0">
                <a:solidFill>
                  <a:srgbClr val="231F20"/>
                </a:solidFill>
                <a:latin typeface="Arial"/>
                <a:cs typeface="Arial"/>
              </a:rPr>
              <a:t>18</a:t>
            </a:r>
            <a:r>
              <a:rPr sz="1800" b="1" spc="20" dirty="0">
                <a:solidFill>
                  <a:srgbClr val="231F20"/>
                </a:solidFill>
                <a:latin typeface="Arial"/>
                <a:cs typeface="Arial"/>
              </a:rPr>
              <a:t> </a:t>
            </a:r>
            <a:r>
              <a:rPr sz="1800" b="1" spc="-10" dirty="0">
                <a:solidFill>
                  <a:srgbClr val="231F20"/>
                </a:solidFill>
                <a:latin typeface="Arial"/>
                <a:cs typeface="Arial"/>
              </a:rPr>
              <a:t>yaşını </a:t>
            </a:r>
            <a:r>
              <a:rPr sz="1800" b="1" spc="-40" dirty="0">
                <a:solidFill>
                  <a:srgbClr val="231F20"/>
                </a:solidFill>
                <a:latin typeface="Arial"/>
                <a:cs typeface="Arial"/>
              </a:rPr>
              <a:t>doldurmamış </a:t>
            </a:r>
            <a:r>
              <a:rPr sz="1800" b="1" spc="-55" dirty="0">
                <a:solidFill>
                  <a:srgbClr val="231F20"/>
                </a:solidFill>
                <a:latin typeface="Arial"/>
                <a:cs typeface="Arial"/>
              </a:rPr>
              <a:t>kişi</a:t>
            </a:r>
            <a:r>
              <a:rPr sz="1800" b="1" spc="-50" dirty="0">
                <a:solidFill>
                  <a:srgbClr val="231F20"/>
                </a:solidFill>
                <a:latin typeface="Arial"/>
                <a:cs typeface="Arial"/>
              </a:rPr>
              <a:t> </a:t>
            </a:r>
            <a:r>
              <a:rPr sz="1800" b="1" spc="-10" dirty="0">
                <a:solidFill>
                  <a:srgbClr val="231F20"/>
                </a:solidFill>
                <a:latin typeface="Arial"/>
                <a:cs typeface="Arial"/>
              </a:rPr>
              <a:t>anlaşılır.</a:t>
            </a:r>
            <a:endParaRPr sz="1800">
              <a:latin typeface="Arial"/>
              <a:cs typeface="Arial"/>
            </a:endParaRPr>
          </a:p>
        </p:txBody>
      </p:sp>
      <p:grpSp>
        <p:nvGrpSpPr>
          <p:cNvPr id="7" name="object 7"/>
          <p:cNvGrpSpPr/>
          <p:nvPr/>
        </p:nvGrpSpPr>
        <p:grpSpPr>
          <a:xfrm>
            <a:off x="1037123" y="2957990"/>
            <a:ext cx="2548890" cy="3024505"/>
            <a:chOff x="1037123" y="2957990"/>
            <a:chExt cx="2548890" cy="3024505"/>
          </a:xfrm>
        </p:grpSpPr>
        <p:sp>
          <p:nvSpPr>
            <p:cNvPr id="8" name="object 8"/>
            <p:cNvSpPr/>
            <p:nvPr/>
          </p:nvSpPr>
          <p:spPr>
            <a:xfrm>
              <a:off x="1354881" y="3221987"/>
              <a:ext cx="1913255" cy="2760345"/>
            </a:xfrm>
            <a:custGeom>
              <a:avLst/>
              <a:gdLst/>
              <a:ahLst/>
              <a:cxnLst/>
              <a:rect l="l" t="t" r="r" b="b"/>
              <a:pathLst>
                <a:path w="1913254" h="2760345">
                  <a:moveTo>
                    <a:pt x="1788528" y="0"/>
                  </a:moveTo>
                  <a:lnTo>
                    <a:pt x="124713" y="0"/>
                  </a:lnTo>
                  <a:lnTo>
                    <a:pt x="76166" y="9803"/>
                  </a:lnTo>
                  <a:lnTo>
                    <a:pt x="36525" y="36536"/>
                  </a:lnTo>
                  <a:lnTo>
                    <a:pt x="9799" y="76182"/>
                  </a:lnTo>
                  <a:lnTo>
                    <a:pt x="0" y="124726"/>
                  </a:lnTo>
                  <a:lnTo>
                    <a:pt x="0" y="2635288"/>
                  </a:lnTo>
                  <a:lnTo>
                    <a:pt x="9799" y="2683835"/>
                  </a:lnTo>
                  <a:lnTo>
                    <a:pt x="36525" y="2723476"/>
                  </a:lnTo>
                  <a:lnTo>
                    <a:pt x="76166" y="2750202"/>
                  </a:lnTo>
                  <a:lnTo>
                    <a:pt x="124713" y="2760002"/>
                  </a:lnTo>
                  <a:lnTo>
                    <a:pt x="1788528" y="2760002"/>
                  </a:lnTo>
                  <a:lnTo>
                    <a:pt x="1837070" y="2750202"/>
                  </a:lnTo>
                  <a:lnTo>
                    <a:pt x="1876712" y="2723476"/>
                  </a:lnTo>
                  <a:lnTo>
                    <a:pt x="1903440" y="2683835"/>
                  </a:lnTo>
                  <a:lnTo>
                    <a:pt x="1913242" y="2635288"/>
                  </a:lnTo>
                  <a:lnTo>
                    <a:pt x="1913242" y="124726"/>
                  </a:lnTo>
                  <a:lnTo>
                    <a:pt x="1903440" y="76182"/>
                  </a:lnTo>
                  <a:lnTo>
                    <a:pt x="1876712" y="36536"/>
                  </a:lnTo>
                  <a:lnTo>
                    <a:pt x="1837070" y="9803"/>
                  </a:lnTo>
                  <a:lnTo>
                    <a:pt x="1788528" y="0"/>
                  </a:lnTo>
                  <a:close/>
                </a:path>
              </a:pathLst>
            </a:custGeom>
            <a:solidFill>
              <a:srgbClr val="F0C5B4"/>
            </a:solidFill>
          </p:spPr>
          <p:txBody>
            <a:bodyPr wrap="square" lIns="0" tIns="0" rIns="0" bIns="0" rtlCol="0"/>
            <a:lstStyle/>
            <a:p>
              <a:endParaRPr/>
            </a:p>
          </p:txBody>
        </p:sp>
        <p:sp>
          <p:nvSpPr>
            <p:cNvPr id="9" name="object 9"/>
            <p:cNvSpPr/>
            <p:nvPr/>
          </p:nvSpPr>
          <p:spPr>
            <a:xfrm>
              <a:off x="1037123" y="2957990"/>
              <a:ext cx="2548890" cy="515620"/>
            </a:xfrm>
            <a:custGeom>
              <a:avLst/>
              <a:gdLst/>
              <a:ahLst/>
              <a:cxnLst/>
              <a:rect l="l" t="t" r="r" b="b"/>
              <a:pathLst>
                <a:path w="2548890" h="515620">
                  <a:moveTo>
                    <a:pt x="2275268" y="0"/>
                  </a:moveTo>
                  <a:lnTo>
                    <a:pt x="273456" y="0"/>
                  </a:lnTo>
                  <a:lnTo>
                    <a:pt x="224462" y="4168"/>
                  </a:lnTo>
                  <a:lnTo>
                    <a:pt x="178283" y="16179"/>
                  </a:lnTo>
                  <a:lnTo>
                    <a:pt x="135707" y="35290"/>
                  </a:lnTo>
                  <a:lnTo>
                    <a:pt x="97521" y="60760"/>
                  </a:lnTo>
                  <a:lnTo>
                    <a:pt x="64513" y="91846"/>
                  </a:lnTo>
                  <a:lnTo>
                    <a:pt x="37469" y="127807"/>
                  </a:lnTo>
                  <a:lnTo>
                    <a:pt x="17178" y="167900"/>
                  </a:lnTo>
                  <a:lnTo>
                    <a:pt x="4425" y="211384"/>
                  </a:lnTo>
                  <a:lnTo>
                    <a:pt x="0" y="257517"/>
                  </a:lnTo>
                  <a:lnTo>
                    <a:pt x="4425" y="303651"/>
                  </a:lnTo>
                  <a:lnTo>
                    <a:pt x="17178" y="347138"/>
                  </a:lnTo>
                  <a:lnTo>
                    <a:pt x="37469" y="387235"/>
                  </a:lnTo>
                  <a:lnTo>
                    <a:pt x="64513" y="423200"/>
                  </a:lnTo>
                  <a:lnTo>
                    <a:pt x="97521" y="454290"/>
                  </a:lnTo>
                  <a:lnTo>
                    <a:pt x="135707" y="479764"/>
                  </a:lnTo>
                  <a:lnTo>
                    <a:pt x="178283" y="498878"/>
                  </a:lnTo>
                  <a:lnTo>
                    <a:pt x="224462" y="510891"/>
                  </a:lnTo>
                  <a:lnTo>
                    <a:pt x="273456" y="515061"/>
                  </a:lnTo>
                  <a:lnTo>
                    <a:pt x="2275268" y="515061"/>
                  </a:lnTo>
                  <a:lnTo>
                    <a:pt x="2324256" y="510891"/>
                  </a:lnTo>
                  <a:lnTo>
                    <a:pt x="2370434" y="498878"/>
                  </a:lnTo>
                  <a:lnTo>
                    <a:pt x="2413012" y="479764"/>
                  </a:lnTo>
                  <a:lnTo>
                    <a:pt x="2451203" y="454290"/>
                  </a:lnTo>
                  <a:lnTo>
                    <a:pt x="2484217" y="423200"/>
                  </a:lnTo>
                  <a:lnTo>
                    <a:pt x="2511268" y="387235"/>
                  </a:lnTo>
                  <a:lnTo>
                    <a:pt x="2531566" y="347138"/>
                  </a:lnTo>
                  <a:lnTo>
                    <a:pt x="2544322" y="303651"/>
                  </a:lnTo>
                  <a:lnTo>
                    <a:pt x="2548750" y="257517"/>
                  </a:lnTo>
                  <a:lnTo>
                    <a:pt x="2544322" y="211384"/>
                  </a:lnTo>
                  <a:lnTo>
                    <a:pt x="2531566" y="167900"/>
                  </a:lnTo>
                  <a:lnTo>
                    <a:pt x="2511268" y="127807"/>
                  </a:lnTo>
                  <a:lnTo>
                    <a:pt x="2484217" y="91846"/>
                  </a:lnTo>
                  <a:lnTo>
                    <a:pt x="2451203" y="60760"/>
                  </a:lnTo>
                  <a:lnTo>
                    <a:pt x="2413012" y="35290"/>
                  </a:lnTo>
                  <a:lnTo>
                    <a:pt x="2370434" y="16179"/>
                  </a:lnTo>
                  <a:lnTo>
                    <a:pt x="2324256" y="4168"/>
                  </a:lnTo>
                  <a:lnTo>
                    <a:pt x="2275268" y="0"/>
                  </a:lnTo>
                  <a:close/>
                </a:path>
              </a:pathLst>
            </a:custGeom>
            <a:solidFill>
              <a:srgbClr val="D2232A"/>
            </a:solidFill>
          </p:spPr>
          <p:txBody>
            <a:bodyPr wrap="square" lIns="0" tIns="0" rIns="0" bIns="0" rtlCol="0"/>
            <a:lstStyle/>
            <a:p>
              <a:endParaRPr/>
            </a:p>
          </p:txBody>
        </p:sp>
      </p:grpSp>
      <p:sp>
        <p:nvSpPr>
          <p:cNvPr id="10" name="object 10"/>
          <p:cNvSpPr txBox="1"/>
          <p:nvPr/>
        </p:nvSpPr>
        <p:spPr>
          <a:xfrm>
            <a:off x="1668800" y="3632294"/>
            <a:ext cx="1285875" cy="1397000"/>
          </a:xfrm>
          <a:prstGeom prst="rect">
            <a:avLst/>
          </a:prstGeom>
        </p:spPr>
        <p:txBody>
          <a:bodyPr vert="horz" wrap="square" lIns="0" tIns="12700" rIns="0" bIns="0" rtlCol="0">
            <a:spAutoFit/>
          </a:bodyPr>
          <a:lstStyle/>
          <a:p>
            <a:pPr marL="12700" marR="5080" algn="ctr">
              <a:lnSpc>
                <a:spcPct val="100000"/>
              </a:lnSpc>
              <a:spcBef>
                <a:spcPts val="100"/>
              </a:spcBef>
            </a:pPr>
            <a:r>
              <a:rPr sz="1800" b="1" spc="-10" dirty="0">
                <a:solidFill>
                  <a:srgbClr val="231F20"/>
                </a:solidFill>
                <a:latin typeface="Arial"/>
                <a:cs typeface="Arial"/>
              </a:rPr>
              <a:t>1.Madde: </a:t>
            </a:r>
            <a:r>
              <a:rPr sz="1800" b="1" spc="60" dirty="0">
                <a:solidFill>
                  <a:srgbClr val="231F20"/>
                </a:solidFill>
                <a:latin typeface="Arial"/>
                <a:cs typeface="Arial"/>
              </a:rPr>
              <a:t>18</a:t>
            </a:r>
            <a:r>
              <a:rPr sz="1800" b="1" spc="-45" dirty="0">
                <a:solidFill>
                  <a:srgbClr val="231F20"/>
                </a:solidFill>
                <a:latin typeface="Arial"/>
                <a:cs typeface="Arial"/>
              </a:rPr>
              <a:t> </a:t>
            </a:r>
            <a:r>
              <a:rPr sz="1800" b="1" spc="-70" dirty="0">
                <a:solidFill>
                  <a:srgbClr val="231F20"/>
                </a:solidFill>
                <a:latin typeface="Arial"/>
                <a:cs typeface="Arial"/>
              </a:rPr>
              <a:t>yaşından </a:t>
            </a:r>
            <a:r>
              <a:rPr sz="1800" b="1" spc="-60" dirty="0">
                <a:solidFill>
                  <a:srgbClr val="231F20"/>
                </a:solidFill>
                <a:latin typeface="Arial"/>
                <a:cs typeface="Arial"/>
              </a:rPr>
              <a:t>küçük</a:t>
            </a:r>
            <a:r>
              <a:rPr sz="1800" b="1" spc="-35" dirty="0">
                <a:solidFill>
                  <a:srgbClr val="231F20"/>
                </a:solidFill>
                <a:latin typeface="Arial"/>
                <a:cs typeface="Arial"/>
              </a:rPr>
              <a:t> </a:t>
            </a:r>
            <a:r>
              <a:rPr sz="1800" b="1" spc="-25" dirty="0">
                <a:solidFill>
                  <a:srgbClr val="231F20"/>
                </a:solidFill>
                <a:latin typeface="Arial"/>
                <a:cs typeface="Arial"/>
              </a:rPr>
              <a:t>her </a:t>
            </a:r>
            <a:r>
              <a:rPr sz="1800" b="1" spc="-70" dirty="0">
                <a:solidFill>
                  <a:srgbClr val="231F20"/>
                </a:solidFill>
                <a:latin typeface="Arial"/>
                <a:cs typeface="Arial"/>
              </a:rPr>
              <a:t>insan</a:t>
            </a:r>
            <a:r>
              <a:rPr sz="1800" b="1" spc="-45" dirty="0">
                <a:solidFill>
                  <a:srgbClr val="231F20"/>
                </a:solidFill>
                <a:latin typeface="Arial"/>
                <a:cs typeface="Arial"/>
              </a:rPr>
              <a:t> </a:t>
            </a:r>
            <a:r>
              <a:rPr sz="1800" b="1" spc="-30" dirty="0">
                <a:solidFill>
                  <a:srgbClr val="231F20"/>
                </a:solidFill>
                <a:latin typeface="Arial"/>
                <a:cs typeface="Arial"/>
              </a:rPr>
              <a:t>çocuk </a:t>
            </a:r>
            <a:r>
              <a:rPr sz="1800" b="1" spc="-10" dirty="0">
                <a:solidFill>
                  <a:srgbClr val="231F20"/>
                </a:solidFill>
                <a:latin typeface="Arial"/>
                <a:cs typeface="Arial"/>
              </a:rPr>
              <a:t>sayılır.</a:t>
            </a:r>
            <a:endParaRPr sz="1800">
              <a:latin typeface="Arial"/>
              <a:cs typeface="Arial"/>
            </a:endParaRPr>
          </a:p>
        </p:txBody>
      </p:sp>
      <p:sp>
        <p:nvSpPr>
          <p:cNvPr id="11" name="object 11"/>
          <p:cNvSpPr txBox="1"/>
          <p:nvPr/>
        </p:nvSpPr>
        <p:spPr>
          <a:xfrm>
            <a:off x="1159341" y="3107572"/>
            <a:ext cx="2304415" cy="254000"/>
          </a:xfrm>
          <a:prstGeom prst="rect">
            <a:avLst/>
          </a:prstGeom>
        </p:spPr>
        <p:txBody>
          <a:bodyPr vert="horz" wrap="square" lIns="0" tIns="12700" rIns="0" bIns="0" rtlCol="0">
            <a:spAutoFit/>
          </a:bodyPr>
          <a:lstStyle/>
          <a:p>
            <a:pPr marL="12700">
              <a:lnSpc>
                <a:spcPct val="100000"/>
              </a:lnSpc>
              <a:spcBef>
                <a:spcPts val="100"/>
              </a:spcBef>
            </a:pPr>
            <a:r>
              <a:rPr sz="1500" b="1" spc="-30" dirty="0">
                <a:solidFill>
                  <a:srgbClr val="FFFFFF"/>
                </a:solidFill>
                <a:latin typeface="Arial"/>
                <a:cs typeface="Arial"/>
              </a:rPr>
              <a:t>Çocuk</a:t>
            </a:r>
            <a:r>
              <a:rPr sz="1500" b="1" spc="-40" dirty="0">
                <a:solidFill>
                  <a:srgbClr val="FFFFFF"/>
                </a:solidFill>
                <a:latin typeface="Arial"/>
                <a:cs typeface="Arial"/>
              </a:rPr>
              <a:t> </a:t>
            </a:r>
            <a:r>
              <a:rPr sz="1500" b="1" dirty="0">
                <a:solidFill>
                  <a:srgbClr val="FFFFFF"/>
                </a:solidFill>
                <a:latin typeface="Arial"/>
                <a:cs typeface="Arial"/>
              </a:rPr>
              <a:t>Hakları</a:t>
            </a:r>
            <a:r>
              <a:rPr sz="1500" b="1" spc="-40" dirty="0">
                <a:solidFill>
                  <a:srgbClr val="FFFFFF"/>
                </a:solidFill>
                <a:latin typeface="Arial"/>
                <a:cs typeface="Arial"/>
              </a:rPr>
              <a:t> </a:t>
            </a:r>
            <a:r>
              <a:rPr sz="1500" b="1" spc="-45" dirty="0">
                <a:solidFill>
                  <a:srgbClr val="FFFFFF"/>
                </a:solidFill>
                <a:latin typeface="Arial"/>
                <a:cs typeface="Arial"/>
              </a:rPr>
              <a:t>Sözleşmesi</a:t>
            </a:r>
            <a:endParaRPr sz="1500">
              <a:latin typeface="Arial"/>
              <a:cs typeface="Arial"/>
            </a:endParaRPr>
          </a:p>
        </p:txBody>
      </p:sp>
      <p:sp>
        <p:nvSpPr>
          <p:cNvPr id="12" name="object 12"/>
          <p:cNvSpPr txBox="1">
            <a:spLocks noGrp="1"/>
          </p:cNvSpPr>
          <p:nvPr>
            <p:ph type="title"/>
          </p:nvPr>
        </p:nvSpPr>
        <p:spPr>
          <a:prstGeom prst="rect">
            <a:avLst/>
          </a:prstGeom>
        </p:spPr>
        <p:txBody>
          <a:bodyPr vert="horz" wrap="square" lIns="0" tIns="189698" rIns="0" bIns="0" rtlCol="0">
            <a:spAutoFit/>
          </a:bodyPr>
          <a:lstStyle/>
          <a:p>
            <a:pPr marL="643255">
              <a:lnSpc>
                <a:spcPct val="100000"/>
              </a:lnSpc>
              <a:spcBef>
                <a:spcPts val="100"/>
              </a:spcBef>
            </a:pPr>
            <a:r>
              <a:rPr dirty="0"/>
              <a:t>ÇOCUĞUN</a:t>
            </a:r>
            <a:r>
              <a:rPr spc="355" dirty="0"/>
              <a:t> </a:t>
            </a:r>
            <a:r>
              <a:rPr spc="45" dirty="0"/>
              <a:t>TANIMI</a:t>
            </a:r>
          </a:p>
        </p:txBody>
      </p:sp>
      <p:sp>
        <p:nvSpPr>
          <p:cNvPr id="14"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776603" y="3623481"/>
            <a:ext cx="5354955" cy="2612390"/>
            <a:chOff x="2776603" y="3623481"/>
            <a:chExt cx="5354955" cy="2612390"/>
          </a:xfrm>
        </p:grpSpPr>
        <p:sp>
          <p:nvSpPr>
            <p:cNvPr id="3" name="object 3"/>
            <p:cNvSpPr/>
            <p:nvPr/>
          </p:nvSpPr>
          <p:spPr>
            <a:xfrm>
              <a:off x="4615969" y="4077538"/>
              <a:ext cx="1698625" cy="1698625"/>
            </a:xfrm>
            <a:custGeom>
              <a:avLst/>
              <a:gdLst/>
              <a:ahLst/>
              <a:cxnLst/>
              <a:rect l="l" t="t" r="r" b="b"/>
              <a:pathLst>
                <a:path w="1698625" h="1698625">
                  <a:moveTo>
                    <a:pt x="849274" y="0"/>
                  </a:moveTo>
                  <a:lnTo>
                    <a:pt x="801082" y="1344"/>
                  </a:lnTo>
                  <a:lnTo>
                    <a:pt x="753595" y="5330"/>
                  </a:lnTo>
                  <a:lnTo>
                    <a:pt x="706884" y="11885"/>
                  </a:lnTo>
                  <a:lnTo>
                    <a:pt x="661023" y="20937"/>
                  </a:lnTo>
                  <a:lnTo>
                    <a:pt x="616082" y="32416"/>
                  </a:lnTo>
                  <a:lnTo>
                    <a:pt x="572132" y="46250"/>
                  </a:lnTo>
                  <a:lnTo>
                    <a:pt x="529247" y="62365"/>
                  </a:lnTo>
                  <a:lnTo>
                    <a:pt x="487497" y="80692"/>
                  </a:lnTo>
                  <a:lnTo>
                    <a:pt x="446954" y="101158"/>
                  </a:lnTo>
                  <a:lnTo>
                    <a:pt x="407689" y="123692"/>
                  </a:lnTo>
                  <a:lnTo>
                    <a:pt x="369776" y="148221"/>
                  </a:lnTo>
                  <a:lnTo>
                    <a:pt x="333284" y="174675"/>
                  </a:lnTo>
                  <a:lnTo>
                    <a:pt x="298287" y="202981"/>
                  </a:lnTo>
                  <a:lnTo>
                    <a:pt x="264855" y="233067"/>
                  </a:lnTo>
                  <a:lnTo>
                    <a:pt x="233060" y="264863"/>
                  </a:lnTo>
                  <a:lnTo>
                    <a:pt x="202974" y="298296"/>
                  </a:lnTo>
                  <a:lnTo>
                    <a:pt x="174669" y="333295"/>
                  </a:lnTo>
                  <a:lnTo>
                    <a:pt x="148216" y="369787"/>
                  </a:lnTo>
                  <a:lnTo>
                    <a:pt x="123688" y="407702"/>
                  </a:lnTo>
                  <a:lnTo>
                    <a:pt x="101155" y="446968"/>
                  </a:lnTo>
                  <a:lnTo>
                    <a:pt x="80689" y="487512"/>
                  </a:lnTo>
                  <a:lnTo>
                    <a:pt x="62363" y="529263"/>
                  </a:lnTo>
                  <a:lnTo>
                    <a:pt x="46248" y="572150"/>
                  </a:lnTo>
                  <a:lnTo>
                    <a:pt x="32415" y="616100"/>
                  </a:lnTo>
                  <a:lnTo>
                    <a:pt x="20937" y="661043"/>
                  </a:lnTo>
                  <a:lnTo>
                    <a:pt x="11884" y="706906"/>
                  </a:lnTo>
                  <a:lnTo>
                    <a:pt x="5329" y="753617"/>
                  </a:lnTo>
                  <a:lnTo>
                    <a:pt x="1344" y="801106"/>
                  </a:lnTo>
                  <a:lnTo>
                    <a:pt x="0" y="849299"/>
                  </a:lnTo>
                  <a:lnTo>
                    <a:pt x="1344" y="897488"/>
                  </a:lnTo>
                  <a:lnTo>
                    <a:pt x="5329" y="944972"/>
                  </a:lnTo>
                  <a:lnTo>
                    <a:pt x="11884" y="991679"/>
                  </a:lnTo>
                  <a:lnTo>
                    <a:pt x="20937" y="1037538"/>
                  </a:lnTo>
                  <a:lnTo>
                    <a:pt x="32415" y="1082477"/>
                  </a:lnTo>
                  <a:lnTo>
                    <a:pt x="46248" y="1126425"/>
                  </a:lnTo>
                  <a:lnTo>
                    <a:pt x="62363" y="1169309"/>
                  </a:lnTo>
                  <a:lnTo>
                    <a:pt x="80689" y="1211058"/>
                  </a:lnTo>
                  <a:lnTo>
                    <a:pt x="101155" y="1251600"/>
                  </a:lnTo>
                  <a:lnTo>
                    <a:pt x="123688" y="1290863"/>
                  </a:lnTo>
                  <a:lnTo>
                    <a:pt x="148216" y="1328777"/>
                  </a:lnTo>
                  <a:lnTo>
                    <a:pt x="174669" y="1365268"/>
                  </a:lnTo>
                  <a:lnTo>
                    <a:pt x="202974" y="1400266"/>
                  </a:lnTo>
                  <a:lnTo>
                    <a:pt x="233060" y="1433698"/>
                  </a:lnTo>
                  <a:lnTo>
                    <a:pt x="264855" y="1465493"/>
                  </a:lnTo>
                  <a:lnTo>
                    <a:pt x="298287" y="1495579"/>
                  </a:lnTo>
                  <a:lnTo>
                    <a:pt x="333284" y="1523885"/>
                  </a:lnTo>
                  <a:lnTo>
                    <a:pt x="369776" y="1550338"/>
                  </a:lnTo>
                  <a:lnTo>
                    <a:pt x="407689" y="1574867"/>
                  </a:lnTo>
                  <a:lnTo>
                    <a:pt x="446954" y="1597401"/>
                  </a:lnTo>
                  <a:lnTo>
                    <a:pt x="487497" y="1617867"/>
                  </a:lnTo>
                  <a:lnTo>
                    <a:pt x="529247" y="1636194"/>
                  </a:lnTo>
                  <a:lnTo>
                    <a:pt x="572132" y="1652310"/>
                  </a:lnTo>
                  <a:lnTo>
                    <a:pt x="616082" y="1666143"/>
                  </a:lnTo>
                  <a:lnTo>
                    <a:pt x="661023" y="1677623"/>
                  </a:lnTo>
                  <a:lnTo>
                    <a:pt x="706884" y="1686676"/>
                  </a:lnTo>
                  <a:lnTo>
                    <a:pt x="753595" y="1693231"/>
                  </a:lnTo>
                  <a:lnTo>
                    <a:pt x="801082" y="1697216"/>
                  </a:lnTo>
                  <a:lnTo>
                    <a:pt x="849274" y="1698561"/>
                  </a:lnTo>
                  <a:lnTo>
                    <a:pt x="897466" y="1697216"/>
                  </a:lnTo>
                  <a:lnTo>
                    <a:pt x="944953" y="1693231"/>
                  </a:lnTo>
                  <a:lnTo>
                    <a:pt x="991663" y="1686676"/>
                  </a:lnTo>
                  <a:lnTo>
                    <a:pt x="1037524" y="1677623"/>
                  </a:lnTo>
                  <a:lnTo>
                    <a:pt x="1082464" y="1666143"/>
                  </a:lnTo>
                  <a:lnTo>
                    <a:pt x="1126413" y="1652310"/>
                  </a:lnTo>
                  <a:lnTo>
                    <a:pt x="1169297" y="1636194"/>
                  </a:lnTo>
                  <a:lnTo>
                    <a:pt x="1211046" y="1617867"/>
                  </a:lnTo>
                  <a:lnTo>
                    <a:pt x="1251588" y="1597401"/>
                  </a:lnTo>
                  <a:lnTo>
                    <a:pt x="1290851" y="1574867"/>
                  </a:lnTo>
                  <a:lnTo>
                    <a:pt x="1328764" y="1550338"/>
                  </a:lnTo>
                  <a:lnTo>
                    <a:pt x="1365254" y="1523885"/>
                  </a:lnTo>
                  <a:lnTo>
                    <a:pt x="1400250" y="1495579"/>
                  </a:lnTo>
                  <a:lnTo>
                    <a:pt x="1433681" y="1465493"/>
                  </a:lnTo>
                  <a:lnTo>
                    <a:pt x="1465475" y="1433698"/>
                  </a:lnTo>
                  <a:lnTo>
                    <a:pt x="1495559" y="1400266"/>
                  </a:lnTo>
                  <a:lnTo>
                    <a:pt x="1523863" y="1365268"/>
                  </a:lnTo>
                  <a:lnTo>
                    <a:pt x="1550314" y="1328777"/>
                  </a:lnTo>
                  <a:lnTo>
                    <a:pt x="1574842" y="1290863"/>
                  </a:lnTo>
                  <a:lnTo>
                    <a:pt x="1597373" y="1251600"/>
                  </a:lnTo>
                  <a:lnTo>
                    <a:pt x="1617838" y="1211058"/>
                  </a:lnTo>
                  <a:lnTo>
                    <a:pt x="1636163" y="1169309"/>
                  </a:lnTo>
                  <a:lnTo>
                    <a:pt x="1652277" y="1126425"/>
                  </a:lnTo>
                  <a:lnTo>
                    <a:pt x="1666109" y="1082477"/>
                  </a:lnTo>
                  <a:lnTo>
                    <a:pt x="1677587" y="1037538"/>
                  </a:lnTo>
                  <a:lnTo>
                    <a:pt x="1686639" y="991679"/>
                  </a:lnTo>
                  <a:lnTo>
                    <a:pt x="1693193" y="944972"/>
                  </a:lnTo>
                  <a:lnTo>
                    <a:pt x="1697179" y="897488"/>
                  </a:lnTo>
                  <a:lnTo>
                    <a:pt x="1698523" y="849299"/>
                  </a:lnTo>
                  <a:lnTo>
                    <a:pt x="1697179" y="801106"/>
                  </a:lnTo>
                  <a:lnTo>
                    <a:pt x="1693193" y="753617"/>
                  </a:lnTo>
                  <a:lnTo>
                    <a:pt x="1686639" y="706906"/>
                  </a:lnTo>
                  <a:lnTo>
                    <a:pt x="1677587" y="661043"/>
                  </a:lnTo>
                  <a:lnTo>
                    <a:pt x="1666109" y="616100"/>
                  </a:lnTo>
                  <a:lnTo>
                    <a:pt x="1652277" y="572150"/>
                  </a:lnTo>
                  <a:lnTo>
                    <a:pt x="1636163" y="529263"/>
                  </a:lnTo>
                  <a:lnTo>
                    <a:pt x="1617838" y="487512"/>
                  </a:lnTo>
                  <a:lnTo>
                    <a:pt x="1597373" y="446968"/>
                  </a:lnTo>
                  <a:lnTo>
                    <a:pt x="1574842" y="407702"/>
                  </a:lnTo>
                  <a:lnTo>
                    <a:pt x="1550314" y="369787"/>
                  </a:lnTo>
                  <a:lnTo>
                    <a:pt x="1523863" y="333295"/>
                  </a:lnTo>
                  <a:lnTo>
                    <a:pt x="1495559" y="298296"/>
                  </a:lnTo>
                  <a:lnTo>
                    <a:pt x="1465475" y="264863"/>
                  </a:lnTo>
                  <a:lnTo>
                    <a:pt x="1433681" y="233067"/>
                  </a:lnTo>
                  <a:lnTo>
                    <a:pt x="1400250" y="202981"/>
                  </a:lnTo>
                  <a:lnTo>
                    <a:pt x="1365254" y="174675"/>
                  </a:lnTo>
                  <a:lnTo>
                    <a:pt x="1328764" y="148221"/>
                  </a:lnTo>
                  <a:lnTo>
                    <a:pt x="1290851" y="123692"/>
                  </a:lnTo>
                  <a:lnTo>
                    <a:pt x="1251588" y="101158"/>
                  </a:lnTo>
                  <a:lnTo>
                    <a:pt x="1211046" y="80692"/>
                  </a:lnTo>
                  <a:lnTo>
                    <a:pt x="1169297" y="62365"/>
                  </a:lnTo>
                  <a:lnTo>
                    <a:pt x="1126413" y="46250"/>
                  </a:lnTo>
                  <a:lnTo>
                    <a:pt x="1082464" y="32416"/>
                  </a:lnTo>
                  <a:lnTo>
                    <a:pt x="1037524" y="20937"/>
                  </a:lnTo>
                  <a:lnTo>
                    <a:pt x="991663" y="11885"/>
                  </a:lnTo>
                  <a:lnTo>
                    <a:pt x="944953" y="5330"/>
                  </a:lnTo>
                  <a:lnTo>
                    <a:pt x="897466" y="1344"/>
                  </a:lnTo>
                  <a:lnTo>
                    <a:pt x="849274" y="0"/>
                  </a:lnTo>
                  <a:close/>
                </a:path>
              </a:pathLst>
            </a:custGeom>
            <a:solidFill>
              <a:srgbClr val="E5E8E8"/>
            </a:solidFill>
          </p:spPr>
          <p:txBody>
            <a:bodyPr wrap="square" lIns="0" tIns="0" rIns="0" bIns="0" rtlCol="0"/>
            <a:lstStyle/>
            <a:p>
              <a:endParaRPr/>
            </a:p>
          </p:txBody>
        </p:sp>
        <p:sp>
          <p:nvSpPr>
            <p:cNvPr id="4" name="object 4"/>
            <p:cNvSpPr/>
            <p:nvPr/>
          </p:nvSpPr>
          <p:spPr>
            <a:xfrm>
              <a:off x="2776601" y="3623487"/>
              <a:ext cx="5354955" cy="2612390"/>
            </a:xfrm>
            <a:custGeom>
              <a:avLst/>
              <a:gdLst/>
              <a:ahLst/>
              <a:cxnLst/>
              <a:rect l="l" t="t" r="r" b="b"/>
              <a:pathLst>
                <a:path w="5354955" h="2612390">
                  <a:moveTo>
                    <a:pt x="2743009" y="162001"/>
                  </a:moveTo>
                  <a:lnTo>
                    <a:pt x="2724886" y="133210"/>
                  </a:lnTo>
                  <a:lnTo>
                    <a:pt x="2688640" y="121539"/>
                  </a:lnTo>
                  <a:lnTo>
                    <a:pt x="2640088" y="123190"/>
                  </a:lnTo>
                  <a:lnTo>
                    <a:pt x="2592070" y="126733"/>
                  </a:lnTo>
                  <a:lnTo>
                    <a:pt x="2544597" y="132118"/>
                  </a:lnTo>
                  <a:lnTo>
                    <a:pt x="2497721" y="139319"/>
                  </a:lnTo>
                  <a:lnTo>
                    <a:pt x="2451468" y="148297"/>
                  </a:lnTo>
                  <a:lnTo>
                    <a:pt x="2405875" y="159016"/>
                  </a:lnTo>
                  <a:lnTo>
                    <a:pt x="2360980" y="171450"/>
                  </a:lnTo>
                  <a:lnTo>
                    <a:pt x="2316823" y="185559"/>
                  </a:lnTo>
                  <a:lnTo>
                    <a:pt x="2273427" y="201295"/>
                  </a:lnTo>
                  <a:lnTo>
                    <a:pt x="2230844" y="218630"/>
                  </a:lnTo>
                  <a:lnTo>
                    <a:pt x="2189111" y="237528"/>
                  </a:lnTo>
                  <a:lnTo>
                    <a:pt x="2148243" y="257949"/>
                  </a:lnTo>
                  <a:lnTo>
                    <a:pt x="2108289" y="279857"/>
                  </a:lnTo>
                  <a:lnTo>
                    <a:pt x="2069299" y="303225"/>
                  </a:lnTo>
                  <a:lnTo>
                    <a:pt x="2031276" y="328015"/>
                  </a:lnTo>
                  <a:lnTo>
                    <a:pt x="1994293" y="354190"/>
                  </a:lnTo>
                  <a:lnTo>
                    <a:pt x="1958352" y="381698"/>
                  </a:lnTo>
                  <a:lnTo>
                    <a:pt x="1923516" y="410527"/>
                  </a:lnTo>
                  <a:lnTo>
                    <a:pt x="1889810" y="440639"/>
                  </a:lnTo>
                  <a:lnTo>
                    <a:pt x="1865630" y="463931"/>
                  </a:lnTo>
                  <a:lnTo>
                    <a:pt x="1724774" y="344817"/>
                  </a:lnTo>
                  <a:lnTo>
                    <a:pt x="1692541" y="314236"/>
                  </a:lnTo>
                  <a:lnTo>
                    <a:pt x="1689976" y="311708"/>
                  </a:lnTo>
                  <a:lnTo>
                    <a:pt x="1685251" y="307047"/>
                  </a:lnTo>
                  <a:lnTo>
                    <a:pt x="1655838" y="278066"/>
                  </a:lnTo>
                  <a:lnTo>
                    <a:pt x="1616786" y="245440"/>
                  </a:lnTo>
                  <a:lnTo>
                    <a:pt x="1577568" y="225450"/>
                  </a:lnTo>
                  <a:lnTo>
                    <a:pt x="1531797" y="218617"/>
                  </a:lnTo>
                  <a:lnTo>
                    <a:pt x="1482115" y="218821"/>
                  </a:lnTo>
                  <a:lnTo>
                    <a:pt x="1432166" y="221932"/>
                  </a:lnTo>
                  <a:lnTo>
                    <a:pt x="1385658" y="223888"/>
                  </a:lnTo>
                  <a:lnTo>
                    <a:pt x="1325333" y="223888"/>
                  </a:lnTo>
                  <a:lnTo>
                    <a:pt x="1312862" y="178447"/>
                  </a:lnTo>
                  <a:lnTo>
                    <a:pt x="1292593" y="135750"/>
                  </a:lnTo>
                  <a:lnTo>
                    <a:pt x="1265542" y="97497"/>
                  </a:lnTo>
                  <a:lnTo>
                    <a:pt x="1232509" y="64465"/>
                  </a:lnTo>
                  <a:lnTo>
                    <a:pt x="1194257" y="37426"/>
                  </a:lnTo>
                  <a:lnTo>
                    <a:pt x="1151572" y="17145"/>
                  </a:lnTo>
                  <a:lnTo>
                    <a:pt x="1105204" y="4419"/>
                  </a:lnTo>
                  <a:lnTo>
                    <a:pt x="1055954" y="0"/>
                  </a:lnTo>
                  <a:lnTo>
                    <a:pt x="274116" y="0"/>
                  </a:lnTo>
                  <a:lnTo>
                    <a:pt x="224840" y="4419"/>
                  </a:lnTo>
                  <a:lnTo>
                    <a:pt x="178473" y="17145"/>
                  </a:lnTo>
                  <a:lnTo>
                    <a:pt x="135763" y="37426"/>
                  </a:lnTo>
                  <a:lnTo>
                    <a:pt x="97510" y="64465"/>
                  </a:lnTo>
                  <a:lnTo>
                    <a:pt x="64465" y="97497"/>
                  </a:lnTo>
                  <a:lnTo>
                    <a:pt x="37426" y="135750"/>
                  </a:lnTo>
                  <a:lnTo>
                    <a:pt x="17145" y="178447"/>
                  </a:lnTo>
                  <a:lnTo>
                    <a:pt x="4406" y="224815"/>
                  </a:lnTo>
                  <a:lnTo>
                    <a:pt x="0" y="274078"/>
                  </a:lnTo>
                  <a:lnTo>
                    <a:pt x="4406" y="323342"/>
                  </a:lnTo>
                  <a:lnTo>
                    <a:pt x="17145" y="369709"/>
                  </a:lnTo>
                  <a:lnTo>
                    <a:pt x="37426" y="412407"/>
                  </a:lnTo>
                  <a:lnTo>
                    <a:pt x="64465" y="450659"/>
                  </a:lnTo>
                  <a:lnTo>
                    <a:pt x="97510" y="483692"/>
                  </a:lnTo>
                  <a:lnTo>
                    <a:pt x="135763" y="510730"/>
                  </a:lnTo>
                  <a:lnTo>
                    <a:pt x="178473" y="530999"/>
                  </a:lnTo>
                  <a:lnTo>
                    <a:pt x="224840" y="543725"/>
                  </a:lnTo>
                  <a:lnTo>
                    <a:pt x="274116" y="548144"/>
                  </a:lnTo>
                  <a:lnTo>
                    <a:pt x="1055954" y="548144"/>
                  </a:lnTo>
                  <a:lnTo>
                    <a:pt x="1105204" y="543725"/>
                  </a:lnTo>
                  <a:lnTo>
                    <a:pt x="1151572" y="530999"/>
                  </a:lnTo>
                  <a:lnTo>
                    <a:pt x="1194257" y="510730"/>
                  </a:lnTo>
                  <a:lnTo>
                    <a:pt x="1232509" y="483692"/>
                  </a:lnTo>
                  <a:lnTo>
                    <a:pt x="1265542" y="450659"/>
                  </a:lnTo>
                  <a:lnTo>
                    <a:pt x="1292593" y="412407"/>
                  </a:lnTo>
                  <a:lnTo>
                    <a:pt x="1312862" y="369709"/>
                  </a:lnTo>
                  <a:lnTo>
                    <a:pt x="1325600" y="323342"/>
                  </a:lnTo>
                  <a:lnTo>
                    <a:pt x="1326642" y="311708"/>
                  </a:lnTo>
                  <a:lnTo>
                    <a:pt x="1548955" y="311708"/>
                  </a:lnTo>
                  <a:lnTo>
                    <a:pt x="1568005" y="326872"/>
                  </a:lnTo>
                  <a:lnTo>
                    <a:pt x="1805355" y="527570"/>
                  </a:lnTo>
                  <a:lnTo>
                    <a:pt x="1795830" y="538226"/>
                  </a:lnTo>
                  <a:lnTo>
                    <a:pt x="1767001" y="573062"/>
                  </a:lnTo>
                  <a:lnTo>
                    <a:pt x="1739480" y="609003"/>
                  </a:lnTo>
                  <a:lnTo>
                    <a:pt x="1713318" y="645985"/>
                  </a:lnTo>
                  <a:lnTo>
                    <a:pt x="1688528" y="684009"/>
                  </a:lnTo>
                  <a:lnTo>
                    <a:pt x="1665160" y="722998"/>
                  </a:lnTo>
                  <a:lnTo>
                    <a:pt x="1643253" y="762952"/>
                  </a:lnTo>
                  <a:lnTo>
                    <a:pt x="1622818" y="803821"/>
                  </a:lnTo>
                  <a:lnTo>
                    <a:pt x="1603921" y="845566"/>
                  </a:lnTo>
                  <a:lnTo>
                    <a:pt x="1586598" y="888149"/>
                  </a:lnTo>
                  <a:lnTo>
                    <a:pt x="1570863" y="931532"/>
                  </a:lnTo>
                  <a:lnTo>
                    <a:pt x="1556753" y="975702"/>
                  </a:lnTo>
                  <a:lnTo>
                    <a:pt x="1544332" y="1020597"/>
                  </a:lnTo>
                  <a:lnTo>
                    <a:pt x="1533601" y="1066190"/>
                  </a:lnTo>
                  <a:lnTo>
                    <a:pt x="1524622" y="1112443"/>
                  </a:lnTo>
                  <a:lnTo>
                    <a:pt x="1517421" y="1159319"/>
                  </a:lnTo>
                  <a:lnTo>
                    <a:pt x="1512036" y="1206792"/>
                  </a:lnTo>
                  <a:lnTo>
                    <a:pt x="1508493" y="1254810"/>
                  </a:lnTo>
                  <a:lnTo>
                    <a:pt x="1506855" y="1303350"/>
                  </a:lnTo>
                  <a:lnTo>
                    <a:pt x="1518513" y="1339596"/>
                  </a:lnTo>
                  <a:lnTo>
                    <a:pt x="1547304" y="1357706"/>
                  </a:lnTo>
                  <a:lnTo>
                    <a:pt x="1581962" y="1357693"/>
                  </a:lnTo>
                  <a:lnTo>
                    <a:pt x="1611261" y="1339570"/>
                  </a:lnTo>
                  <a:lnTo>
                    <a:pt x="1623961" y="1303350"/>
                  </a:lnTo>
                  <a:lnTo>
                    <a:pt x="1625714" y="1254747"/>
                  </a:lnTo>
                  <a:lnTo>
                    <a:pt x="1629562" y="1206728"/>
                  </a:lnTo>
                  <a:lnTo>
                    <a:pt x="1635455" y="1159344"/>
                  </a:lnTo>
                  <a:lnTo>
                    <a:pt x="1643354" y="1112621"/>
                  </a:lnTo>
                  <a:lnTo>
                    <a:pt x="1653209" y="1066622"/>
                  </a:lnTo>
                  <a:lnTo>
                    <a:pt x="1664982" y="1021397"/>
                  </a:lnTo>
                  <a:lnTo>
                    <a:pt x="1678622" y="976960"/>
                  </a:lnTo>
                  <a:lnTo>
                    <a:pt x="1694091" y="933386"/>
                  </a:lnTo>
                  <a:lnTo>
                    <a:pt x="1711350" y="890701"/>
                  </a:lnTo>
                  <a:lnTo>
                    <a:pt x="1730336" y="848956"/>
                  </a:lnTo>
                  <a:lnTo>
                    <a:pt x="1751012" y="808202"/>
                  </a:lnTo>
                  <a:lnTo>
                    <a:pt x="1773339" y="768464"/>
                  </a:lnTo>
                  <a:lnTo>
                    <a:pt x="1797278" y="729805"/>
                  </a:lnTo>
                  <a:lnTo>
                    <a:pt x="1822767" y="692264"/>
                  </a:lnTo>
                  <a:lnTo>
                    <a:pt x="1849780" y="655891"/>
                  </a:lnTo>
                  <a:lnTo>
                    <a:pt x="1878266" y="620712"/>
                  </a:lnTo>
                  <a:lnTo>
                    <a:pt x="1908175" y="586790"/>
                  </a:lnTo>
                  <a:lnTo>
                    <a:pt x="1939455" y="554151"/>
                  </a:lnTo>
                  <a:lnTo>
                    <a:pt x="1972094" y="522871"/>
                  </a:lnTo>
                  <a:lnTo>
                    <a:pt x="2006015" y="492963"/>
                  </a:lnTo>
                  <a:lnTo>
                    <a:pt x="2041182" y="464477"/>
                  </a:lnTo>
                  <a:lnTo>
                    <a:pt x="2077567" y="437464"/>
                  </a:lnTo>
                  <a:lnTo>
                    <a:pt x="2115108" y="411975"/>
                  </a:lnTo>
                  <a:lnTo>
                    <a:pt x="2153767" y="388035"/>
                  </a:lnTo>
                  <a:lnTo>
                    <a:pt x="2193493" y="365709"/>
                  </a:lnTo>
                  <a:lnTo>
                    <a:pt x="2234247" y="345020"/>
                  </a:lnTo>
                  <a:lnTo>
                    <a:pt x="2275992" y="326034"/>
                  </a:lnTo>
                  <a:lnTo>
                    <a:pt x="2318677" y="308787"/>
                  </a:lnTo>
                  <a:lnTo>
                    <a:pt x="2362250" y="293319"/>
                  </a:lnTo>
                  <a:lnTo>
                    <a:pt x="2406675" y="279679"/>
                  </a:lnTo>
                  <a:lnTo>
                    <a:pt x="2451912" y="267906"/>
                  </a:lnTo>
                  <a:lnTo>
                    <a:pt x="2497912" y="258051"/>
                  </a:lnTo>
                  <a:lnTo>
                    <a:pt x="2544622" y="250151"/>
                  </a:lnTo>
                  <a:lnTo>
                    <a:pt x="2592019" y="244259"/>
                  </a:lnTo>
                  <a:lnTo>
                    <a:pt x="2640038" y="240411"/>
                  </a:lnTo>
                  <a:lnTo>
                    <a:pt x="2688640" y="238645"/>
                  </a:lnTo>
                  <a:lnTo>
                    <a:pt x="2724861" y="225958"/>
                  </a:lnTo>
                  <a:lnTo>
                    <a:pt x="2742996" y="196659"/>
                  </a:lnTo>
                  <a:lnTo>
                    <a:pt x="2743009" y="162001"/>
                  </a:lnTo>
                  <a:close/>
                </a:path>
                <a:path w="5354955" h="2612390">
                  <a:moveTo>
                    <a:pt x="2936925" y="2397226"/>
                  </a:moveTo>
                  <a:lnTo>
                    <a:pt x="2927629" y="2363800"/>
                  </a:lnTo>
                  <a:lnTo>
                    <a:pt x="2902077" y="2338616"/>
                  </a:lnTo>
                  <a:lnTo>
                    <a:pt x="2863329" y="2332469"/>
                  </a:lnTo>
                  <a:lnTo>
                    <a:pt x="2815653" y="2338933"/>
                  </a:lnTo>
                  <a:lnTo>
                    <a:pt x="2768117" y="2343251"/>
                  </a:lnTo>
                  <a:lnTo>
                    <a:pt x="2720771" y="2345448"/>
                  </a:lnTo>
                  <a:lnTo>
                    <a:pt x="2673667" y="2345563"/>
                  </a:lnTo>
                  <a:lnTo>
                    <a:pt x="2626880" y="2343620"/>
                  </a:lnTo>
                  <a:lnTo>
                    <a:pt x="2580436" y="2339657"/>
                  </a:lnTo>
                  <a:lnTo>
                    <a:pt x="2534424" y="2333701"/>
                  </a:lnTo>
                  <a:lnTo>
                    <a:pt x="2488869" y="2325801"/>
                  </a:lnTo>
                  <a:lnTo>
                    <a:pt x="2443848" y="2315984"/>
                  </a:lnTo>
                  <a:lnTo>
                    <a:pt x="2399411" y="2304275"/>
                  </a:lnTo>
                  <a:lnTo>
                    <a:pt x="2355608" y="2290711"/>
                  </a:lnTo>
                  <a:lnTo>
                    <a:pt x="2312505" y="2275332"/>
                  </a:lnTo>
                  <a:lnTo>
                    <a:pt x="2270150" y="2258161"/>
                  </a:lnTo>
                  <a:lnTo>
                    <a:pt x="2228608" y="2239238"/>
                  </a:lnTo>
                  <a:lnTo>
                    <a:pt x="2187918" y="2218601"/>
                  </a:lnTo>
                  <a:lnTo>
                    <a:pt x="2148167" y="2196261"/>
                  </a:lnTo>
                  <a:lnTo>
                    <a:pt x="2109368" y="2172284"/>
                  </a:lnTo>
                  <a:lnTo>
                    <a:pt x="2071611" y="2146681"/>
                  </a:lnTo>
                  <a:lnTo>
                    <a:pt x="2034946" y="2119477"/>
                  </a:lnTo>
                  <a:lnTo>
                    <a:pt x="1999424" y="2090724"/>
                  </a:lnTo>
                  <a:lnTo>
                    <a:pt x="1965096" y="2060460"/>
                  </a:lnTo>
                  <a:lnTo>
                    <a:pt x="1932025" y="2028698"/>
                  </a:lnTo>
                  <a:lnTo>
                    <a:pt x="1900262" y="1995474"/>
                  </a:lnTo>
                  <a:lnTo>
                    <a:pt x="1869871" y="1960841"/>
                  </a:lnTo>
                  <a:lnTo>
                    <a:pt x="1840890" y="1924812"/>
                  </a:lnTo>
                  <a:lnTo>
                    <a:pt x="1813407" y="1887435"/>
                  </a:lnTo>
                  <a:lnTo>
                    <a:pt x="1787448" y="1848726"/>
                  </a:lnTo>
                  <a:lnTo>
                    <a:pt x="1763077" y="1808721"/>
                  </a:lnTo>
                  <a:lnTo>
                    <a:pt x="1740357" y="1767471"/>
                  </a:lnTo>
                  <a:lnTo>
                    <a:pt x="1719338" y="1724990"/>
                  </a:lnTo>
                  <a:lnTo>
                    <a:pt x="1700085" y="1681327"/>
                  </a:lnTo>
                  <a:lnTo>
                    <a:pt x="1682635" y="1636496"/>
                  </a:lnTo>
                  <a:lnTo>
                    <a:pt x="1658569" y="1605889"/>
                  </a:lnTo>
                  <a:lnTo>
                    <a:pt x="1624368" y="1596580"/>
                  </a:lnTo>
                  <a:lnTo>
                    <a:pt x="1590916" y="1605699"/>
                  </a:lnTo>
                  <a:lnTo>
                    <a:pt x="1569072" y="1630349"/>
                  </a:lnTo>
                  <a:lnTo>
                    <a:pt x="1587690" y="1714144"/>
                  </a:lnTo>
                  <a:lnTo>
                    <a:pt x="1607324" y="1759483"/>
                  </a:lnTo>
                  <a:lnTo>
                    <a:pt x="1628584" y="1803654"/>
                  </a:lnTo>
                  <a:lnTo>
                    <a:pt x="1651419" y="1846618"/>
                  </a:lnTo>
                  <a:lnTo>
                    <a:pt x="1675790" y="1888363"/>
                  </a:lnTo>
                  <a:lnTo>
                    <a:pt x="1701634" y="1928863"/>
                  </a:lnTo>
                  <a:lnTo>
                    <a:pt x="1728927" y="1968080"/>
                  </a:lnTo>
                  <a:lnTo>
                    <a:pt x="1757603" y="2006003"/>
                  </a:lnTo>
                  <a:lnTo>
                    <a:pt x="1787639" y="2042604"/>
                  </a:lnTo>
                  <a:lnTo>
                    <a:pt x="1818982" y="2077847"/>
                  </a:lnTo>
                  <a:lnTo>
                    <a:pt x="1851583" y="2111718"/>
                  </a:lnTo>
                  <a:lnTo>
                    <a:pt x="1880095" y="2139099"/>
                  </a:lnTo>
                  <a:lnTo>
                    <a:pt x="1723517" y="2283396"/>
                  </a:lnTo>
                  <a:lnTo>
                    <a:pt x="1716684" y="2291486"/>
                  </a:lnTo>
                  <a:lnTo>
                    <a:pt x="1348041" y="2291486"/>
                  </a:lnTo>
                  <a:lnTo>
                    <a:pt x="1335049" y="2242147"/>
                  </a:lnTo>
                  <a:lnTo>
                    <a:pt x="1314780" y="2199449"/>
                  </a:lnTo>
                  <a:lnTo>
                    <a:pt x="1287729" y="2161197"/>
                  </a:lnTo>
                  <a:lnTo>
                    <a:pt x="1254696" y="2128164"/>
                  </a:lnTo>
                  <a:lnTo>
                    <a:pt x="1216444" y="2101113"/>
                  </a:lnTo>
                  <a:lnTo>
                    <a:pt x="1173746" y="2080844"/>
                  </a:lnTo>
                  <a:lnTo>
                    <a:pt x="1127391" y="2068106"/>
                  </a:lnTo>
                  <a:lnTo>
                    <a:pt x="1078141" y="2063699"/>
                  </a:lnTo>
                  <a:lnTo>
                    <a:pt x="296303" y="2063686"/>
                  </a:lnTo>
                  <a:lnTo>
                    <a:pt x="247027" y="2068106"/>
                  </a:lnTo>
                  <a:lnTo>
                    <a:pt x="200647" y="2080844"/>
                  </a:lnTo>
                  <a:lnTo>
                    <a:pt x="157949" y="2101113"/>
                  </a:lnTo>
                  <a:lnTo>
                    <a:pt x="119697" y="2128151"/>
                  </a:lnTo>
                  <a:lnTo>
                    <a:pt x="86652" y="2161184"/>
                  </a:lnTo>
                  <a:lnTo>
                    <a:pt x="59613" y="2199449"/>
                  </a:lnTo>
                  <a:lnTo>
                    <a:pt x="39331" y="2242147"/>
                  </a:lnTo>
                  <a:lnTo>
                    <a:pt x="26593" y="2288514"/>
                  </a:lnTo>
                  <a:lnTo>
                    <a:pt x="22186" y="2337778"/>
                  </a:lnTo>
                  <a:lnTo>
                    <a:pt x="26593" y="2387041"/>
                  </a:lnTo>
                  <a:lnTo>
                    <a:pt x="39331" y="2433409"/>
                  </a:lnTo>
                  <a:lnTo>
                    <a:pt x="59613" y="2476093"/>
                  </a:lnTo>
                  <a:lnTo>
                    <a:pt x="86652" y="2514346"/>
                  </a:lnTo>
                  <a:lnTo>
                    <a:pt x="119697" y="2547378"/>
                  </a:lnTo>
                  <a:lnTo>
                    <a:pt x="157949" y="2574404"/>
                  </a:lnTo>
                  <a:lnTo>
                    <a:pt x="200647" y="2594673"/>
                  </a:lnTo>
                  <a:lnTo>
                    <a:pt x="247027" y="2607411"/>
                  </a:lnTo>
                  <a:lnTo>
                    <a:pt x="296303" y="2611818"/>
                  </a:lnTo>
                  <a:lnTo>
                    <a:pt x="1078128" y="2611818"/>
                  </a:lnTo>
                  <a:lnTo>
                    <a:pt x="1127391" y="2607411"/>
                  </a:lnTo>
                  <a:lnTo>
                    <a:pt x="1173746" y="2594673"/>
                  </a:lnTo>
                  <a:lnTo>
                    <a:pt x="1216444" y="2574404"/>
                  </a:lnTo>
                  <a:lnTo>
                    <a:pt x="1254696" y="2547378"/>
                  </a:lnTo>
                  <a:lnTo>
                    <a:pt x="1287729" y="2514346"/>
                  </a:lnTo>
                  <a:lnTo>
                    <a:pt x="1314780" y="2476093"/>
                  </a:lnTo>
                  <a:lnTo>
                    <a:pt x="1335049" y="2433409"/>
                  </a:lnTo>
                  <a:lnTo>
                    <a:pt x="1347787" y="2387041"/>
                  </a:lnTo>
                  <a:lnTo>
                    <a:pt x="1348473" y="2379319"/>
                  </a:lnTo>
                  <a:lnTo>
                    <a:pt x="1725079" y="2379319"/>
                  </a:lnTo>
                  <a:lnTo>
                    <a:pt x="1753755" y="2371941"/>
                  </a:lnTo>
                  <a:lnTo>
                    <a:pt x="1779714" y="2353843"/>
                  </a:lnTo>
                  <a:lnTo>
                    <a:pt x="1803196" y="2331072"/>
                  </a:lnTo>
                  <a:lnTo>
                    <a:pt x="1824469" y="2309698"/>
                  </a:lnTo>
                  <a:lnTo>
                    <a:pt x="1833422" y="2301443"/>
                  </a:lnTo>
                  <a:lnTo>
                    <a:pt x="1844230" y="2291486"/>
                  </a:lnTo>
                  <a:lnTo>
                    <a:pt x="1946846" y="2196922"/>
                  </a:lnTo>
                  <a:lnTo>
                    <a:pt x="1956485" y="2204809"/>
                  </a:lnTo>
                  <a:lnTo>
                    <a:pt x="1993671" y="2232914"/>
                  </a:lnTo>
                  <a:lnTo>
                    <a:pt x="2031898" y="2259520"/>
                  </a:lnTo>
                  <a:lnTo>
                    <a:pt x="2071103" y="2284590"/>
                  </a:lnTo>
                  <a:lnTo>
                    <a:pt x="2111260" y="2308110"/>
                  </a:lnTo>
                  <a:lnTo>
                    <a:pt x="2152307" y="2330043"/>
                  </a:lnTo>
                  <a:lnTo>
                    <a:pt x="2194217" y="2350389"/>
                  </a:lnTo>
                  <a:lnTo>
                    <a:pt x="2236927" y="2369083"/>
                  </a:lnTo>
                  <a:lnTo>
                    <a:pt x="2280399" y="2386126"/>
                  </a:lnTo>
                  <a:lnTo>
                    <a:pt x="2324595" y="2401493"/>
                  </a:lnTo>
                  <a:lnTo>
                    <a:pt x="2369464" y="2415159"/>
                  </a:lnTo>
                  <a:lnTo>
                    <a:pt x="2414955" y="2427084"/>
                  </a:lnTo>
                  <a:lnTo>
                    <a:pt x="2461031" y="2437244"/>
                  </a:lnTo>
                  <a:lnTo>
                    <a:pt x="2507640" y="2445626"/>
                  </a:lnTo>
                  <a:lnTo>
                    <a:pt x="2554744" y="2452205"/>
                  </a:lnTo>
                  <a:lnTo>
                    <a:pt x="2602293" y="2456942"/>
                  </a:lnTo>
                  <a:lnTo>
                    <a:pt x="2650248" y="2459812"/>
                  </a:lnTo>
                  <a:lnTo>
                    <a:pt x="2698559" y="2460802"/>
                  </a:lnTo>
                  <a:lnTo>
                    <a:pt x="2747175" y="2459888"/>
                  </a:lnTo>
                  <a:lnTo>
                    <a:pt x="2796070" y="2457031"/>
                  </a:lnTo>
                  <a:lnTo>
                    <a:pt x="2845181" y="2452217"/>
                  </a:lnTo>
                  <a:lnTo>
                    <a:pt x="2894457" y="2445410"/>
                  </a:lnTo>
                  <a:lnTo>
                    <a:pt x="2926892" y="2428036"/>
                  </a:lnTo>
                  <a:lnTo>
                    <a:pt x="2936925" y="2397226"/>
                  </a:lnTo>
                  <a:close/>
                </a:path>
                <a:path w="5354955" h="2612390">
                  <a:moveTo>
                    <a:pt x="5332603" y="2337778"/>
                  </a:moveTo>
                  <a:lnTo>
                    <a:pt x="5328183" y="2288514"/>
                  </a:lnTo>
                  <a:lnTo>
                    <a:pt x="5315445" y="2242147"/>
                  </a:lnTo>
                  <a:lnTo>
                    <a:pt x="5295176" y="2199449"/>
                  </a:lnTo>
                  <a:lnTo>
                    <a:pt x="5268138" y="2161184"/>
                  </a:lnTo>
                  <a:lnTo>
                    <a:pt x="5235092" y="2128151"/>
                  </a:lnTo>
                  <a:lnTo>
                    <a:pt x="5196840" y="2101113"/>
                  </a:lnTo>
                  <a:lnTo>
                    <a:pt x="5154142" y="2080844"/>
                  </a:lnTo>
                  <a:lnTo>
                    <a:pt x="5107775" y="2068106"/>
                  </a:lnTo>
                  <a:lnTo>
                    <a:pt x="5058511" y="2063686"/>
                  </a:lnTo>
                  <a:lnTo>
                    <a:pt x="4276674" y="2063686"/>
                  </a:lnTo>
                  <a:lnTo>
                    <a:pt x="4227411" y="2068106"/>
                  </a:lnTo>
                  <a:lnTo>
                    <a:pt x="4181043" y="2080844"/>
                  </a:lnTo>
                  <a:lnTo>
                    <a:pt x="4138345" y="2101113"/>
                  </a:lnTo>
                  <a:lnTo>
                    <a:pt x="4100080" y="2128164"/>
                  </a:lnTo>
                  <a:lnTo>
                    <a:pt x="4067048" y="2161197"/>
                  </a:lnTo>
                  <a:lnTo>
                    <a:pt x="4040009" y="2199449"/>
                  </a:lnTo>
                  <a:lnTo>
                    <a:pt x="4019740" y="2242147"/>
                  </a:lnTo>
                  <a:lnTo>
                    <a:pt x="4007002" y="2288514"/>
                  </a:lnTo>
                  <a:lnTo>
                    <a:pt x="4006735" y="2291486"/>
                  </a:lnTo>
                  <a:lnTo>
                    <a:pt x="3677653" y="2291486"/>
                  </a:lnTo>
                  <a:lnTo>
                    <a:pt x="3670820" y="2283396"/>
                  </a:lnTo>
                  <a:lnTo>
                    <a:pt x="3525405" y="2149398"/>
                  </a:lnTo>
                  <a:lnTo>
                    <a:pt x="3537572" y="2137638"/>
                  </a:lnTo>
                  <a:lnTo>
                    <a:pt x="3570986" y="2102612"/>
                  </a:lnTo>
                  <a:lnTo>
                    <a:pt x="3602888" y="2066315"/>
                  </a:lnTo>
                  <a:lnTo>
                    <a:pt x="3633254" y="2028799"/>
                  </a:lnTo>
                  <a:lnTo>
                    <a:pt x="3662057" y="1990115"/>
                  </a:lnTo>
                  <a:lnTo>
                    <a:pt x="3689273" y="1950313"/>
                  </a:lnTo>
                  <a:lnTo>
                    <a:pt x="3714851" y="1909445"/>
                  </a:lnTo>
                  <a:lnTo>
                    <a:pt x="3738778" y="1867547"/>
                  </a:lnTo>
                  <a:lnTo>
                    <a:pt x="3761016" y="1824697"/>
                  </a:lnTo>
                  <a:lnTo>
                    <a:pt x="3781539" y="1780908"/>
                  </a:lnTo>
                  <a:lnTo>
                    <a:pt x="3800335" y="1736255"/>
                  </a:lnTo>
                  <a:lnTo>
                    <a:pt x="3817340" y="1690789"/>
                  </a:lnTo>
                  <a:lnTo>
                    <a:pt x="3832555" y="1644535"/>
                  </a:lnTo>
                  <a:lnTo>
                    <a:pt x="3845941" y="1597571"/>
                  </a:lnTo>
                  <a:lnTo>
                    <a:pt x="3857460" y="1549933"/>
                  </a:lnTo>
                  <a:lnTo>
                    <a:pt x="3867086" y="1501660"/>
                  </a:lnTo>
                  <a:lnTo>
                    <a:pt x="3874808" y="1452829"/>
                  </a:lnTo>
                  <a:lnTo>
                    <a:pt x="3880561" y="1403464"/>
                  </a:lnTo>
                  <a:lnTo>
                    <a:pt x="3884345" y="1353616"/>
                  </a:lnTo>
                  <a:lnTo>
                    <a:pt x="3886123" y="1303350"/>
                  </a:lnTo>
                  <a:lnTo>
                    <a:pt x="3874503" y="1267091"/>
                  </a:lnTo>
                  <a:lnTo>
                    <a:pt x="3845725" y="1248981"/>
                  </a:lnTo>
                  <a:lnTo>
                    <a:pt x="3811066" y="1248994"/>
                  </a:lnTo>
                  <a:lnTo>
                    <a:pt x="3781755" y="1267117"/>
                  </a:lnTo>
                  <a:lnTo>
                    <a:pt x="3769017" y="1303350"/>
                  </a:lnTo>
                  <a:lnTo>
                    <a:pt x="3767175" y="1353070"/>
                  </a:lnTo>
                  <a:lnTo>
                    <a:pt x="3763187" y="1402219"/>
                  </a:lnTo>
                  <a:lnTo>
                    <a:pt x="3757091" y="1450759"/>
                  </a:lnTo>
                  <a:lnTo>
                    <a:pt x="3748900" y="1498625"/>
                  </a:lnTo>
                  <a:lnTo>
                    <a:pt x="3738676" y="1545793"/>
                  </a:lnTo>
                  <a:lnTo>
                    <a:pt x="3726446" y="1592199"/>
                  </a:lnTo>
                  <a:lnTo>
                    <a:pt x="3712235" y="1637792"/>
                  </a:lnTo>
                  <a:lnTo>
                    <a:pt x="3696093" y="1682521"/>
                  </a:lnTo>
                  <a:lnTo>
                    <a:pt x="3678059" y="1726361"/>
                  </a:lnTo>
                  <a:lnTo>
                    <a:pt x="3658146" y="1769249"/>
                  </a:lnTo>
                  <a:lnTo>
                    <a:pt x="3636403" y="1811134"/>
                  </a:lnTo>
                  <a:lnTo>
                    <a:pt x="3612870" y="1851964"/>
                  </a:lnTo>
                  <a:lnTo>
                    <a:pt x="3587585" y="1891703"/>
                  </a:lnTo>
                  <a:lnTo>
                    <a:pt x="3560559" y="1930298"/>
                  </a:lnTo>
                  <a:lnTo>
                    <a:pt x="3531857" y="1967699"/>
                  </a:lnTo>
                  <a:lnTo>
                    <a:pt x="3501491" y="2003856"/>
                  </a:lnTo>
                  <a:lnTo>
                    <a:pt x="3469525" y="2038731"/>
                  </a:lnTo>
                  <a:lnTo>
                    <a:pt x="3435959" y="2072259"/>
                  </a:lnTo>
                  <a:lnTo>
                    <a:pt x="3400856" y="2104415"/>
                  </a:lnTo>
                  <a:lnTo>
                    <a:pt x="3364230" y="2135124"/>
                  </a:lnTo>
                  <a:lnTo>
                    <a:pt x="3326142" y="2164359"/>
                  </a:lnTo>
                  <a:lnTo>
                    <a:pt x="3286607" y="2192058"/>
                  </a:lnTo>
                  <a:lnTo>
                    <a:pt x="3245662" y="2218182"/>
                  </a:lnTo>
                  <a:lnTo>
                    <a:pt x="3203359" y="2242667"/>
                  </a:lnTo>
                  <a:lnTo>
                    <a:pt x="3159709" y="2265489"/>
                  </a:lnTo>
                  <a:lnTo>
                    <a:pt x="3114764" y="2286584"/>
                  </a:lnTo>
                  <a:lnTo>
                    <a:pt x="3087890" y="2311743"/>
                  </a:lnTo>
                  <a:lnTo>
                    <a:pt x="3086100" y="2344115"/>
                  </a:lnTo>
                  <a:lnTo>
                    <a:pt x="3103676" y="2373998"/>
                  </a:lnTo>
                  <a:lnTo>
                    <a:pt x="3134842" y="2391753"/>
                  </a:lnTo>
                  <a:lnTo>
                    <a:pt x="3173857" y="2387676"/>
                  </a:lnTo>
                  <a:lnTo>
                    <a:pt x="3219526" y="2366289"/>
                  </a:lnTo>
                  <a:lnTo>
                    <a:pt x="3263938" y="2343188"/>
                  </a:lnTo>
                  <a:lnTo>
                    <a:pt x="3307080" y="2318410"/>
                  </a:lnTo>
                  <a:lnTo>
                    <a:pt x="3348926" y="2292032"/>
                  </a:lnTo>
                  <a:lnTo>
                    <a:pt x="3389439" y="2264079"/>
                  </a:lnTo>
                  <a:lnTo>
                    <a:pt x="3428581" y="2234615"/>
                  </a:lnTo>
                  <a:lnTo>
                    <a:pt x="3460229" y="2208695"/>
                  </a:lnTo>
                  <a:lnTo>
                    <a:pt x="3569868" y="2309698"/>
                  </a:lnTo>
                  <a:lnTo>
                    <a:pt x="3591128" y="2331072"/>
                  </a:lnTo>
                  <a:lnTo>
                    <a:pt x="3614597" y="2353843"/>
                  </a:lnTo>
                  <a:lnTo>
                    <a:pt x="3640556" y="2371941"/>
                  </a:lnTo>
                  <a:lnTo>
                    <a:pt x="3669258" y="2379319"/>
                  </a:lnTo>
                  <a:lnTo>
                    <a:pt x="4006304" y="2379319"/>
                  </a:lnTo>
                  <a:lnTo>
                    <a:pt x="4007002" y="2387041"/>
                  </a:lnTo>
                  <a:lnTo>
                    <a:pt x="4019740" y="2433409"/>
                  </a:lnTo>
                  <a:lnTo>
                    <a:pt x="4040009" y="2476093"/>
                  </a:lnTo>
                  <a:lnTo>
                    <a:pt x="4067048" y="2514346"/>
                  </a:lnTo>
                  <a:lnTo>
                    <a:pt x="4100080" y="2547378"/>
                  </a:lnTo>
                  <a:lnTo>
                    <a:pt x="4138345" y="2574404"/>
                  </a:lnTo>
                  <a:lnTo>
                    <a:pt x="4181043" y="2594673"/>
                  </a:lnTo>
                  <a:lnTo>
                    <a:pt x="4227411" y="2607411"/>
                  </a:lnTo>
                  <a:lnTo>
                    <a:pt x="4276674" y="2611818"/>
                  </a:lnTo>
                  <a:lnTo>
                    <a:pt x="5058511" y="2611818"/>
                  </a:lnTo>
                  <a:lnTo>
                    <a:pt x="5107775" y="2607411"/>
                  </a:lnTo>
                  <a:lnTo>
                    <a:pt x="5154142" y="2594673"/>
                  </a:lnTo>
                  <a:lnTo>
                    <a:pt x="5196840" y="2574404"/>
                  </a:lnTo>
                  <a:lnTo>
                    <a:pt x="5235092" y="2547378"/>
                  </a:lnTo>
                  <a:lnTo>
                    <a:pt x="5268138" y="2514346"/>
                  </a:lnTo>
                  <a:lnTo>
                    <a:pt x="5295176" y="2476093"/>
                  </a:lnTo>
                  <a:lnTo>
                    <a:pt x="5315445" y="2433409"/>
                  </a:lnTo>
                  <a:lnTo>
                    <a:pt x="5328183" y="2387041"/>
                  </a:lnTo>
                  <a:lnTo>
                    <a:pt x="5332603" y="2337778"/>
                  </a:lnTo>
                  <a:close/>
                </a:path>
                <a:path w="5354955" h="2612390">
                  <a:moveTo>
                    <a:pt x="5354790" y="274078"/>
                  </a:moveTo>
                  <a:lnTo>
                    <a:pt x="5350370" y="224815"/>
                  </a:lnTo>
                  <a:lnTo>
                    <a:pt x="5337632" y="178447"/>
                  </a:lnTo>
                  <a:lnTo>
                    <a:pt x="5317363" y="135750"/>
                  </a:lnTo>
                  <a:lnTo>
                    <a:pt x="5290312" y="97497"/>
                  </a:lnTo>
                  <a:lnTo>
                    <a:pt x="5257279" y="64465"/>
                  </a:lnTo>
                  <a:lnTo>
                    <a:pt x="5219027" y="37426"/>
                  </a:lnTo>
                  <a:lnTo>
                    <a:pt x="5176329" y="17145"/>
                  </a:lnTo>
                  <a:lnTo>
                    <a:pt x="5129962" y="4419"/>
                  </a:lnTo>
                  <a:lnTo>
                    <a:pt x="5080698" y="0"/>
                  </a:lnTo>
                  <a:lnTo>
                    <a:pt x="4298861" y="0"/>
                  </a:lnTo>
                  <a:lnTo>
                    <a:pt x="4249598" y="4419"/>
                  </a:lnTo>
                  <a:lnTo>
                    <a:pt x="4203230" y="17145"/>
                  </a:lnTo>
                  <a:lnTo>
                    <a:pt x="4160532" y="37426"/>
                  </a:lnTo>
                  <a:lnTo>
                    <a:pt x="4122280" y="64465"/>
                  </a:lnTo>
                  <a:lnTo>
                    <a:pt x="4089235" y="97497"/>
                  </a:lnTo>
                  <a:lnTo>
                    <a:pt x="4062196" y="135750"/>
                  </a:lnTo>
                  <a:lnTo>
                    <a:pt x="4041927" y="178447"/>
                  </a:lnTo>
                  <a:lnTo>
                    <a:pt x="4029443" y="223888"/>
                  </a:lnTo>
                  <a:lnTo>
                    <a:pt x="4008678" y="223888"/>
                  </a:lnTo>
                  <a:lnTo>
                    <a:pt x="3962158" y="221932"/>
                  </a:lnTo>
                  <a:lnTo>
                    <a:pt x="3912209" y="218821"/>
                  </a:lnTo>
                  <a:lnTo>
                    <a:pt x="3862501" y="218617"/>
                  </a:lnTo>
                  <a:lnTo>
                    <a:pt x="3816743" y="225450"/>
                  </a:lnTo>
                  <a:lnTo>
                    <a:pt x="3777513" y="245440"/>
                  </a:lnTo>
                  <a:lnTo>
                    <a:pt x="3738473" y="278066"/>
                  </a:lnTo>
                  <a:lnTo>
                    <a:pt x="3701758" y="314236"/>
                  </a:lnTo>
                  <a:lnTo>
                    <a:pt x="3669538" y="344817"/>
                  </a:lnTo>
                  <a:lnTo>
                    <a:pt x="3531273" y="461733"/>
                  </a:lnTo>
                  <a:lnTo>
                    <a:pt x="3523615" y="454025"/>
                  </a:lnTo>
                  <a:lnTo>
                    <a:pt x="3487140" y="420357"/>
                  </a:lnTo>
                  <a:lnTo>
                    <a:pt x="3449256" y="388175"/>
                  </a:lnTo>
                  <a:lnTo>
                    <a:pt x="3409988" y="357530"/>
                  </a:lnTo>
                  <a:lnTo>
                    <a:pt x="3369373" y="328447"/>
                  </a:lnTo>
                  <a:lnTo>
                    <a:pt x="3327438" y="300951"/>
                  </a:lnTo>
                  <a:lnTo>
                    <a:pt x="3284207" y="275082"/>
                  </a:lnTo>
                  <a:lnTo>
                    <a:pt x="3239719" y="250863"/>
                  </a:lnTo>
                  <a:lnTo>
                    <a:pt x="3193999" y="228333"/>
                  </a:lnTo>
                  <a:lnTo>
                    <a:pt x="3147085" y="207518"/>
                  </a:lnTo>
                  <a:lnTo>
                    <a:pt x="3099003" y="188442"/>
                  </a:lnTo>
                  <a:lnTo>
                    <a:pt x="3061817" y="187502"/>
                  </a:lnTo>
                  <a:lnTo>
                    <a:pt x="3037243" y="209207"/>
                  </a:lnTo>
                  <a:lnTo>
                    <a:pt x="3028150" y="242671"/>
                  </a:lnTo>
                  <a:lnTo>
                    <a:pt x="3037408" y="277012"/>
                  </a:lnTo>
                  <a:lnTo>
                    <a:pt x="3067875" y="301358"/>
                  </a:lnTo>
                  <a:lnTo>
                    <a:pt x="3114560" y="320027"/>
                  </a:lnTo>
                  <a:lnTo>
                    <a:pt x="3160090" y="340652"/>
                  </a:lnTo>
                  <a:lnTo>
                    <a:pt x="3204387" y="363194"/>
                  </a:lnTo>
                  <a:lnTo>
                    <a:pt x="3247440" y="387616"/>
                  </a:lnTo>
                  <a:lnTo>
                    <a:pt x="3289173" y="413854"/>
                  </a:lnTo>
                  <a:lnTo>
                    <a:pt x="3329559" y="441858"/>
                  </a:lnTo>
                  <a:lnTo>
                    <a:pt x="3368535" y="471601"/>
                  </a:lnTo>
                  <a:lnTo>
                    <a:pt x="3406076" y="503008"/>
                  </a:lnTo>
                  <a:lnTo>
                    <a:pt x="3442106" y="536054"/>
                  </a:lnTo>
                  <a:lnTo>
                    <a:pt x="3476599" y="570687"/>
                  </a:lnTo>
                  <a:lnTo>
                    <a:pt x="3509505" y="606856"/>
                  </a:lnTo>
                  <a:lnTo>
                    <a:pt x="3540772" y="644512"/>
                  </a:lnTo>
                  <a:lnTo>
                    <a:pt x="3570363" y="683615"/>
                  </a:lnTo>
                  <a:lnTo>
                    <a:pt x="3598214" y="724103"/>
                  </a:lnTo>
                  <a:lnTo>
                    <a:pt x="3624288" y="765949"/>
                  </a:lnTo>
                  <a:lnTo>
                    <a:pt x="3648545" y="809091"/>
                  </a:lnTo>
                  <a:lnTo>
                    <a:pt x="3670922" y="853478"/>
                  </a:lnTo>
                  <a:lnTo>
                    <a:pt x="3691382" y="899083"/>
                  </a:lnTo>
                  <a:lnTo>
                    <a:pt x="3709886" y="945832"/>
                  </a:lnTo>
                  <a:lnTo>
                    <a:pt x="3734104" y="976350"/>
                  </a:lnTo>
                  <a:lnTo>
                    <a:pt x="3768382" y="985621"/>
                  </a:lnTo>
                  <a:lnTo>
                    <a:pt x="3801846" y="976528"/>
                  </a:lnTo>
                  <a:lnTo>
                    <a:pt x="3823601" y="951915"/>
                  </a:lnTo>
                  <a:lnTo>
                    <a:pt x="3803866" y="866533"/>
                  </a:lnTo>
                  <a:lnTo>
                    <a:pt x="3783215" y="819543"/>
                  </a:lnTo>
                  <a:lnTo>
                    <a:pt x="3760851" y="773747"/>
                  </a:lnTo>
                  <a:lnTo>
                    <a:pt x="3736784" y="729183"/>
                  </a:lnTo>
                  <a:lnTo>
                    <a:pt x="3711067" y="685863"/>
                  </a:lnTo>
                  <a:lnTo>
                    <a:pt x="3683711" y="643826"/>
                  </a:lnTo>
                  <a:lnTo>
                    <a:pt x="3654768" y="603123"/>
                  </a:lnTo>
                  <a:lnTo>
                    <a:pt x="3624249" y="563753"/>
                  </a:lnTo>
                  <a:lnTo>
                    <a:pt x="3592207" y="525754"/>
                  </a:lnTo>
                  <a:lnTo>
                    <a:pt x="3591712" y="525233"/>
                  </a:lnTo>
                  <a:lnTo>
                    <a:pt x="3826306" y="326872"/>
                  </a:lnTo>
                  <a:lnTo>
                    <a:pt x="3845356" y="311708"/>
                  </a:lnTo>
                  <a:lnTo>
                    <a:pt x="4028135" y="311708"/>
                  </a:lnTo>
                  <a:lnTo>
                    <a:pt x="4029189" y="323342"/>
                  </a:lnTo>
                  <a:lnTo>
                    <a:pt x="4041927" y="369709"/>
                  </a:lnTo>
                  <a:lnTo>
                    <a:pt x="4062196" y="412407"/>
                  </a:lnTo>
                  <a:lnTo>
                    <a:pt x="4089235" y="450659"/>
                  </a:lnTo>
                  <a:lnTo>
                    <a:pt x="4122280" y="483692"/>
                  </a:lnTo>
                  <a:lnTo>
                    <a:pt x="4160532" y="510730"/>
                  </a:lnTo>
                  <a:lnTo>
                    <a:pt x="4203230" y="530999"/>
                  </a:lnTo>
                  <a:lnTo>
                    <a:pt x="4249598" y="543725"/>
                  </a:lnTo>
                  <a:lnTo>
                    <a:pt x="4298861" y="548144"/>
                  </a:lnTo>
                  <a:lnTo>
                    <a:pt x="5080698" y="548144"/>
                  </a:lnTo>
                  <a:lnTo>
                    <a:pt x="5129962" y="543725"/>
                  </a:lnTo>
                  <a:lnTo>
                    <a:pt x="5176329" y="530999"/>
                  </a:lnTo>
                  <a:lnTo>
                    <a:pt x="5219027" y="510730"/>
                  </a:lnTo>
                  <a:lnTo>
                    <a:pt x="5257279" y="483692"/>
                  </a:lnTo>
                  <a:lnTo>
                    <a:pt x="5290312" y="450659"/>
                  </a:lnTo>
                  <a:lnTo>
                    <a:pt x="5317363" y="412407"/>
                  </a:lnTo>
                  <a:lnTo>
                    <a:pt x="5337632" y="369709"/>
                  </a:lnTo>
                  <a:lnTo>
                    <a:pt x="5350370" y="323342"/>
                  </a:lnTo>
                  <a:lnTo>
                    <a:pt x="5354790" y="274078"/>
                  </a:lnTo>
                  <a:close/>
                </a:path>
              </a:pathLst>
            </a:custGeom>
            <a:solidFill>
              <a:srgbClr val="D2232A"/>
            </a:solidFill>
          </p:spPr>
          <p:txBody>
            <a:bodyPr wrap="square" lIns="0" tIns="0" rIns="0" bIns="0" rtlCol="0"/>
            <a:lstStyle/>
            <a:p>
              <a:endParaRPr/>
            </a:p>
          </p:txBody>
        </p:sp>
      </p:grpSp>
      <p:sp>
        <p:nvSpPr>
          <p:cNvPr id="5" name="object 5"/>
          <p:cNvSpPr txBox="1">
            <a:spLocks noGrp="1"/>
          </p:cNvSpPr>
          <p:nvPr>
            <p:ph type="title"/>
          </p:nvPr>
        </p:nvSpPr>
        <p:spPr>
          <a:xfrm>
            <a:off x="2633948" y="2231293"/>
            <a:ext cx="5640705" cy="939800"/>
          </a:xfrm>
          <a:prstGeom prst="rect">
            <a:avLst/>
          </a:prstGeom>
        </p:spPr>
        <p:txBody>
          <a:bodyPr vert="horz" wrap="square" lIns="0" tIns="12700" rIns="0" bIns="0" rtlCol="0">
            <a:spAutoFit/>
          </a:bodyPr>
          <a:lstStyle/>
          <a:p>
            <a:pPr marL="731520" marR="5080" indent="-719455">
              <a:lnSpc>
                <a:spcPct val="100000"/>
              </a:lnSpc>
              <a:spcBef>
                <a:spcPts val="100"/>
              </a:spcBef>
            </a:pPr>
            <a:r>
              <a:rPr spc="-100" dirty="0"/>
              <a:t>BİRLEŞMİŞ</a:t>
            </a:r>
            <a:r>
              <a:rPr spc="-50" dirty="0"/>
              <a:t> </a:t>
            </a:r>
            <a:r>
              <a:rPr spc="-100" dirty="0"/>
              <a:t>MİLLETLER</a:t>
            </a:r>
            <a:r>
              <a:rPr spc="-45" dirty="0"/>
              <a:t> </a:t>
            </a:r>
            <a:r>
              <a:rPr spc="-10" dirty="0"/>
              <a:t>ÇOCUK HAKLARI</a:t>
            </a:r>
            <a:r>
              <a:rPr spc="-150" dirty="0"/>
              <a:t> </a:t>
            </a:r>
            <a:r>
              <a:rPr spc="-10" dirty="0"/>
              <a:t>SÖZLEŞMESİ</a:t>
            </a:r>
          </a:p>
        </p:txBody>
      </p:sp>
      <p:sp>
        <p:nvSpPr>
          <p:cNvPr id="6" name="object 6"/>
          <p:cNvSpPr txBox="1"/>
          <p:nvPr/>
        </p:nvSpPr>
        <p:spPr>
          <a:xfrm>
            <a:off x="4809611" y="4450493"/>
            <a:ext cx="1289050" cy="939800"/>
          </a:xfrm>
          <a:prstGeom prst="rect">
            <a:avLst/>
          </a:prstGeom>
        </p:spPr>
        <p:txBody>
          <a:bodyPr vert="horz" wrap="square" lIns="0" tIns="12700" rIns="0" bIns="0" rtlCol="0">
            <a:spAutoFit/>
          </a:bodyPr>
          <a:lstStyle/>
          <a:p>
            <a:pPr marL="12700" marR="5080" indent="77470">
              <a:lnSpc>
                <a:spcPct val="100000"/>
              </a:lnSpc>
              <a:spcBef>
                <a:spcPts val="100"/>
              </a:spcBef>
            </a:pPr>
            <a:r>
              <a:rPr sz="3000" b="1" spc="-10" dirty="0">
                <a:solidFill>
                  <a:srgbClr val="EB212F"/>
                </a:solidFill>
                <a:latin typeface="Arial"/>
                <a:cs typeface="Arial"/>
              </a:rPr>
              <a:t>Çocuk </a:t>
            </a:r>
            <a:r>
              <a:rPr sz="3000" b="1" spc="-20" dirty="0">
                <a:solidFill>
                  <a:srgbClr val="EB212F"/>
                </a:solidFill>
                <a:latin typeface="Arial"/>
                <a:cs typeface="Arial"/>
              </a:rPr>
              <a:t>Hakları</a:t>
            </a:r>
            <a:endParaRPr sz="3000">
              <a:latin typeface="Arial"/>
              <a:cs typeface="Arial"/>
            </a:endParaRPr>
          </a:p>
        </p:txBody>
      </p:sp>
      <p:sp>
        <p:nvSpPr>
          <p:cNvPr id="7" name="object 7"/>
          <p:cNvSpPr txBox="1"/>
          <p:nvPr/>
        </p:nvSpPr>
        <p:spPr>
          <a:xfrm>
            <a:off x="3014299" y="3775693"/>
            <a:ext cx="847725" cy="254000"/>
          </a:xfrm>
          <a:prstGeom prst="rect">
            <a:avLst/>
          </a:prstGeom>
        </p:spPr>
        <p:txBody>
          <a:bodyPr vert="horz" wrap="square" lIns="0" tIns="12700" rIns="0" bIns="0" rtlCol="0">
            <a:spAutoFit/>
          </a:bodyPr>
          <a:lstStyle/>
          <a:p>
            <a:pPr marL="12700">
              <a:lnSpc>
                <a:spcPct val="100000"/>
              </a:lnSpc>
              <a:spcBef>
                <a:spcPts val="100"/>
              </a:spcBef>
            </a:pPr>
            <a:r>
              <a:rPr sz="1500" b="1" spc="-10" dirty="0">
                <a:solidFill>
                  <a:srgbClr val="FFFFFF"/>
                </a:solidFill>
                <a:latin typeface="Arial"/>
                <a:cs typeface="Arial"/>
              </a:rPr>
              <a:t>YAŞAMA</a:t>
            </a:r>
            <a:endParaRPr sz="1500">
              <a:latin typeface="Arial"/>
              <a:cs typeface="Arial"/>
            </a:endParaRPr>
          </a:p>
        </p:txBody>
      </p:sp>
      <p:sp>
        <p:nvSpPr>
          <p:cNvPr id="8" name="object 8"/>
          <p:cNvSpPr txBox="1"/>
          <p:nvPr/>
        </p:nvSpPr>
        <p:spPr>
          <a:xfrm>
            <a:off x="3042592" y="5851693"/>
            <a:ext cx="791210" cy="254000"/>
          </a:xfrm>
          <a:prstGeom prst="rect">
            <a:avLst/>
          </a:prstGeom>
        </p:spPr>
        <p:txBody>
          <a:bodyPr vert="horz" wrap="square" lIns="0" tIns="12700" rIns="0" bIns="0" rtlCol="0">
            <a:spAutoFit/>
          </a:bodyPr>
          <a:lstStyle/>
          <a:p>
            <a:pPr marL="12700">
              <a:lnSpc>
                <a:spcPct val="100000"/>
              </a:lnSpc>
              <a:spcBef>
                <a:spcPts val="100"/>
              </a:spcBef>
            </a:pPr>
            <a:r>
              <a:rPr sz="1500" b="1" spc="-10" dirty="0">
                <a:solidFill>
                  <a:srgbClr val="FFFFFF"/>
                </a:solidFill>
                <a:latin typeface="Arial"/>
                <a:cs typeface="Arial"/>
              </a:rPr>
              <a:t>KATILIM</a:t>
            </a:r>
            <a:endParaRPr sz="1500">
              <a:latin typeface="Arial"/>
              <a:cs typeface="Arial"/>
            </a:endParaRPr>
          </a:p>
        </p:txBody>
      </p:sp>
      <p:sp>
        <p:nvSpPr>
          <p:cNvPr id="9" name="object 9"/>
          <p:cNvSpPr txBox="1"/>
          <p:nvPr/>
        </p:nvSpPr>
        <p:spPr>
          <a:xfrm>
            <a:off x="6917300" y="5851693"/>
            <a:ext cx="1062355" cy="254000"/>
          </a:xfrm>
          <a:prstGeom prst="rect">
            <a:avLst/>
          </a:prstGeom>
        </p:spPr>
        <p:txBody>
          <a:bodyPr vert="horz" wrap="square" lIns="0" tIns="12700" rIns="0" bIns="0" rtlCol="0">
            <a:spAutoFit/>
          </a:bodyPr>
          <a:lstStyle/>
          <a:p>
            <a:pPr marL="12700">
              <a:lnSpc>
                <a:spcPct val="100000"/>
              </a:lnSpc>
              <a:spcBef>
                <a:spcPts val="100"/>
              </a:spcBef>
            </a:pPr>
            <a:r>
              <a:rPr sz="1500" b="1" spc="-10" dirty="0">
                <a:solidFill>
                  <a:srgbClr val="FFFFFF"/>
                </a:solidFill>
                <a:latin typeface="Arial"/>
                <a:cs typeface="Arial"/>
              </a:rPr>
              <a:t>KORUNMA</a:t>
            </a:r>
            <a:endParaRPr sz="1500">
              <a:latin typeface="Arial"/>
              <a:cs typeface="Arial"/>
            </a:endParaRPr>
          </a:p>
        </p:txBody>
      </p:sp>
      <p:sp>
        <p:nvSpPr>
          <p:cNvPr id="10" name="object 10"/>
          <p:cNvSpPr txBox="1"/>
          <p:nvPr/>
        </p:nvSpPr>
        <p:spPr>
          <a:xfrm>
            <a:off x="7017693" y="3775693"/>
            <a:ext cx="861694" cy="254000"/>
          </a:xfrm>
          <a:prstGeom prst="rect">
            <a:avLst/>
          </a:prstGeom>
        </p:spPr>
        <p:txBody>
          <a:bodyPr vert="horz" wrap="square" lIns="0" tIns="12700" rIns="0" bIns="0" rtlCol="0">
            <a:spAutoFit/>
          </a:bodyPr>
          <a:lstStyle/>
          <a:p>
            <a:pPr marL="12700">
              <a:lnSpc>
                <a:spcPct val="100000"/>
              </a:lnSpc>
              <a:spcBef>
                <a:spcPts val="100"/>
              </a:spcBef>
            </a:pPr>
            <a:r>
              <a:rPr sz="1500" b="1" spc="-20" dirty="0">
                <a:solidFill>
                  <a:srgbClr val="FFFFFF"/>
                </a:solidFill>
                <a:latin typeface="Arial"/>
                <a:cs typeface="Arial"/>
              </a:rPr>
              <a:t>GELİŞME</a:t>
            </a:r>
            <a:endParaRPr sz="1500">
              <a:latin typeface="Arial"/>
              <a:cs typeface="Arial"/>
            </a:endParaRPr>
          </a:p>
        </p:txBody>
      </p:sp>
      <p:sp>
        <p:nvSpPr>
          <p:cNvPr id="12"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601345" marR="5080" indent="-589280">
              <a:lnSpc>
                <a:spcPct val="100000"/>
              </a:lnSpc>
              <a:spcBef>
                <a:spcPts val="100"/>
              </a:spcBef>
            </a:pPr>
            <a:r>
              <a:rPr dirty="0"/>
              <a:t>ÇOCUK</a:t>
            </a:r>
            <a:r>
              <a:rPr spc="150" dirty="0"/>
              <a:t> </a:t>
            </a:r>
            <a:r>
              <a:rPr dirty="0"/>
              <a:t>İSTİSMARININ</a:t>
            </a:r>
            <a:r>
              <a:rPr spc="150" dirty="0"/>
              <a:t> </a:t>
            </a:r>
            <a:r>
              <a:rPr spc="-25" dirty="0"/>
              <a:t>VE </a:t>
            </a:r>
            <a:r>
              <a:rPr spc="100" dirty="0"/>
              <a:t>İHMALİNİN</a:t>
            </a:r>
            <a:r>
              <a:rPr spc="80" dirty="0"/>
              <a:t> </a:t>
            </a:r>
            <a:r>
              <a:rPr spc="45" dirty="0"/>
              <a:t>TANIMI</a:t>
            </a:r>
          </a:p>
        </p:txBody>
      </p:sp>
      <p:sp>
        <p:nvSpPr>
          <p:cNvPr id="3" name="object 3"/>
          <p:cNvSpPr/>
          <p:nvPr/>
        </p:nvSpPr>
        <p:spPr>
          <a:xfrm>
            <a:off x="643851" y="5712469"/>
            <a:ext cx="9620885" cy="466090"/>
          </a:xfrm>
          <a:custGeom>
            <a:avLst/>
            <a:gdLst/>
            <a:ahLst/>
            <a:cxnLst/>
            <a:rect l="l" t="t" r="r" b="b"/>
            <a:pathLst>
              <a:path w="9620885" h="466089">
                <a:moveTo>
                  <a:pt x="9395482" y="0"/>
                </a:moveTo>
                <a:lnTo>
                  <a:pt x="224812" y="0"/>
                </a:lnTo>
                <a:lnTo>
                  <a:pt x="183937" y="3068"/>
                </a:lnTo>
                <a:lnTo>
                  <a:pt x="114449" y="25805"/>
                </a:lnTo>
                <a:lnTo>
                  <a:pt x="61312" y="66650"/>
                </a:lnTo>
                <a:lnTo>
                  <a:pt x="24524" y="120775"/>
                </a:lnTo>
                <a:lnTo>
                  <a:pt x="4087" y="183351"/>
                </a:lnTo>
                <a:lnTo>
                  <a:pt x="0" y="216299"/>
                </a:lnTo>
                <a:lnTo>
                  <a:pt x="0" y="249549"/>
                </a:lnTo>
                <a:lnTo>
                  <a:pt x="12262" y="314539"/>
                </a:lnTo>
                <a:lnTo>
                  <a:pt x="40874" y="373493"/>
                </a:lnTo>
                <a:lnTo>
                  <a:pt x="85837" y="421582"/>
                </a:lnTo>
                <a:lnTo>
                  <a:pt x="147149" y="453977"/>
                </a:lnTo>
                <a:lnTo>
                  <a:pt x="224812" y="465848"/>
                </a:lnTo>
                <a:lnTo>
                  <a:pt x="9395482" y="465848"/>
                </a:lnTo>
                <a:lnTo>
                  <a:pt x="9436359" y="462780"/>
                </a:lnTo>
                <a:lnTo>
                  <a:pt x="9505849" y="440043"/>
                </a:lnTo>
                <a:lnTo>
                  <a:pt x="9558989" y="399198"/>
                </a:lnTo>
                <a:lnTo>
                  <a:pt x="9595778" y="345073"/>
                </a:lnTo>
                <a:lnTo>
                  <a:pt x="9616216" y="282497"/>
                </a:lnTo>
                <a:lnTo>
                  <a:pt x="9620304" y="249549"/>
                </a:lnTo>
                <a:lnTo>
                  <a:pt x="9620304" y="216299"/>
                </a:lnTo>
                <a:lnTo>
                  <a:pt x="9608041" y="151309"/>
                </a:lnTo>
                <a:lnTo>
                  <a:pt x="9579427" y="92354"/>
                </a:lnTo>
                <a:lnTo>
                  <a:pt x="9534463" y="44265"/>
                </a:lnTo>
                <a:lnTo>
                  <a:pt x="9473148" y="11871"/>
                </a:lnTo>
                <a:lnTo>
                  <a:pt x="9395482" y="0"/>
                </a:lnTo>
                <a:close/>
              </a:path>
            </a:pathLst>
          </a:custGeom>
          <a:solidFill>
            <a:srgbClr val="ED1C23"/>
          </a:solidFill>
        </p:spPr>
        <p:txBody>
          <a:bodyPr wrap="square" lIns="0" tIns="0" rIns="0" bIns="0" rtlCol="0"/>
          <a:lstStyle/>
          <a:p>
            <a:endParaRPr/>
          </a:p>
        </p:txBody>
      </p:sp>
      <p:grpSp>
        <p:nvGrpSpPr>
          <p:cNvPr id="4" name="object 4"/>
          <p:cNvGrpSpPr/>
          <p:nvPr/>
        </p:nvGrpSpPr>
        <p:grpSpPr>
          <a:xfrm>
            <a:off x="648002" y="3247874"/>
            <a:ext cx="9606280" cy="360045"/>
            <a:chOff x="648002" y="3247874"/>
            <a:chExt cx="9606280" cy="360045"/>
          </a:xfrm>
        </p:grpSpPr>
        <p:sp>
          <p:nvSpPr>
            <p:cNvPr id="5" name="object 5"/>
            <p:cNvSpPr/>
            <p:nvPr/>
          </p:nvSpPr>
          <p:spPr>
            <a:xfrm>
              <a:off x="648002" y="3365929"/>
              <a:ext cx="9606280" cy="124460"/>
            </a:xfrm>
            <a:custGeom>
              <a:avLst/>
              <a:gdLst/>
              <a:ahLst/>
              <a:cxnLst/>
              <a:rect l="l" t="t" r="r" b="b"/>
              <a:pathLst>
                <a:path w="9606280" h="124460">
                  <a:moveTo>
                    <a:pt x="9546002" y="0"/>
                  </a:moveTo>
                  <a:lnTo>
                    <a:pt x="59902" y="0"/>
                  </a:lnTo>
                  <a:lnTo>
                    <a:pt x="26623" y="9174"/>
                  </a:lnTo>
                  <a:lnTo>
                    <a:pt x="6655" y="32109"/>
                  </a:lnTo>
                  <a:lnTo>
                    <a:pt x="0" y="61925"/>
                  </a:lnTo>
                  <a:lnTo>
                    <a:pt x="6655" y="91741"/>
                  </a:lnTo>
                  <a:lnTo>
                    <a:pt x="26623" y="114676"/>
                  </a:lnTo>
                  <a:lnTo>
                    <a:pt x="59902" y="123850"/>
                  </a:lnTo>
                  <a:lnTo>
                    <a:pt x="9546002" y="123850"/>
                  </a:lnTo>
                  <a:lnTo>
                    <a:pt x="9579281" y="114676"/>
                  </a:lnTo>
                  <a:lnTo>
                    <a:pt x="9599249" y="91741"/>
                  </a:lnTo>
                  <a:lnTo>
                    <a:pt x="9605905" y="61925"/>
                  </a:lnTo>
                  <a:lnTo>
                    <a:pt x="9599249" y="32109"/>
                  </a:lnTo>
                  <a:lnTo>
                    <a:pt x="9579281" y="9174"/>
                  </a:lnTo>
                  <a:lnTo>
                    <a:pt x="9546002" y="0"/>
                  </a:lnTo>
                  <a:close/>
                </a:path>
              </a:pathLst>
            </a:custGeom>
            <a:solidFill>
              <a:srgbClr val="E5E8E8"/>
            </a:solidFill>
          </p:spPr>
          <p:txBody>
            <a:bodyPr wrap="square" lIns="0" tIns="0" rIns="0" bIns="0" rtlCol="0"/>
            <a:lstStyle/>
            <a:p>
              <a:endParaRPr/>
            </a:p>
          </p:txBody>
        </p:sp>
        <p:sp>
          <p:nvSpPr>
            <p:cNvPr id="6" name="object 6"/>
            <p:cNvSpPr/>
            <p:nvPr/>
          </p:nvSpPr>
          <p:spPr>
            <a:xfrm>
              <a:off x="1907997" y="3247885"/>
              <a:ext cx="7092315" cy="360045"/>
            </a:xfrm>
            <a:custGeom>
              <a:avLst/>
              <a:gdLst/>
              <a:ahLst/>
              <a:cxnLst/>
              <a:rect l="l" t="t" r="r" b="b"/>
              <a:pathLst>
                <a:path w="7092315" h="360045">
                  <a:moveTo>
                    <a:pt x="359994" y="179997"/>
                  </a:moveTo>
                  <a:lnTo>
                    <a:pt x="353568" y="132143"/>
                  </a:lnTo>
                  <a:lnTo>
                    <a:pt x="335419" y="89141"/>
                  </a:lnTo>
                  <a:lnTo>
                    <a:pt x="307276" y="52717"/>
                  </a:lnTo>
                  <a:lnTo>
                    <a:pt x="270852" y="24574"/>
                  </a:lnTo>
                  <a:lnTo>
                    <a:pt x="227850" y="6426"/>
                  </a:lnTo>
                  <a:lnTo>
                    <a:pt x="180009" y="0"/>
                  </a:lnTo>
                  <a:lnTo>
                    <a:pt x="132156" y="6426"/>
                  </a:lnTo>
                  <a:lnTo>
                    <a:pt x="89154" y="24574"/>
                  </a:lnTo>
                  <a:lnTo>
                    <a:pt x="52730" y="52717"/>
                  </a:lnTo>
                  <a:lnTo>
                    <a:pt x="24574" y="89141"/>
                  </a:lnTo>
                  <a:lnTo>
                    <a:pt x="6438" y="132143"/>
                  </a:lnTo>
                  <a:lnTo>
                    <a:pt x="0" y="179997"/>
                  </a:lnTo>
                  <a:lnTo>
                    <a:pt x="6438" y="227838"/>
                  </a:lnTo>
                  <a:lnTo>
                    <a:pt x="24574" y="270827"/>
                  </a:lnTo>
                  <a:lnTo>
                    <a:pt x="52730" y="307251"/>
                  </a:lnTo>
                  <a:lnTo>
                    <a:pt x="89154" y="335394"/>
                  </a:lnTo>
                  <a:lnTo>
                    <a:pt x="132156" y="353529"/>
                  </a:lnTo>
                  <a:lnTo>
                    <a:pt x="180009" y="359968"/>
                  </a:lnTo>
                  <a:lnTo>
                    <a:pt x="227850" y="353529"/>
                  </a:lnTo>
                  <a:lnTo>
                    <a:pt x="270852" y="335394"/>
                  </a:lnTo>
                  <a:lnTo>
                    <a:pt x="307276" y="307251"/>
                  </a:lnTo>
                  <a:lnTo>
                    <a:pt x="335419" y="270827"/>
                  </a:lnTo>
                  <a:lnTo>
                    <a:pt x="353568" y="227838"/>
                  </a:lnTo>
                  <a:lnTo>
                    <a:pt x="359994" y="179997"/>
                  </a:lnTo>
                  <a:close/>
                </a:path>
                <a:path w="7092315" h="360045">
                  <a:moveTo>
                    <a:pt x="3726002" y="179997"/>
                  </a:moveTo>
                  <a:lnTo>
                    <a:pt x="3719563" y="132143"/>
                  </a:lnTo>
                  <a:lnTo>
                    <a:pt x="3701415" y="89141"/>
                  </a:lnTo>
                  <a:lnTo>
                    <a:pt x="3673271" y="52717"/>
                  </a:lnTo>
                  <a:lnTo>
                    <a:pt x="3636848" y="24574"/>
                  </a:lnTo>
                  <a:lnTo>
                    <a:pt x="3593858" y="6426"/>
                  </a:lnTo>
                  <a:lnTo>
                    <a:pt x="3546017" y="0"/>
                  </a:lnTo>
                  <a:lnTo>
                    <a:pt x="3498164" y="6426"/>
                  </a:lnTo>
                  <a:lnTo>
                    <a:pt x="3455162" y="24574"/>
                  </a:lnTo>
                  <a:lnTo>
                    <a:pt x="3418725" y="52717"/>
                  </a:lnTo>
                  <a:lnTo>
                    <a:pt x="3390582" y="89141"/>
                  </a:lnTo>
                  <a:lnTo>
                    <a:pt x="3372434" y="132143"/>
                  </a:lnTo>
                  <a:lnTo>
                    <a:pt x="3366008" y="179997"/>
                  </a:lnTo>
                  <a:lnTo>
                    <a:pt x="3372434" y="227838"/>
                  </a:lnTo>
                  <a:lnTo>
                    <a:pt x="3390582" y="270827"/>
                  </a:lnTo>
                  <a:lnTo>
                    <a:pt x="3418725" y="307251"/>
                  </a:lnTo>
                  <a:lnTo>
                    <a:pt x="3455162" y="335394"/>
                  </a:lnTo>
                  <a:lnTo>
                    <a:pt x="3498164" y="353529"/>
                  </a:lnTo>
                  <a:lnTo>
                    <a:pt x="3546017" y="359968"/>
                  </a:lnTo>
                  <a:lnTo>
                    <a:pt x="3593858" y="353529"/>
                  </a:lnTo>
                  <a:lnTo>
                    <a:pt x="3636848" y="335394"/>
                  </a:lnTo>
                  <a:lnTo>
                    <a:pt x="3673271" y="307251"/>
                  </a:lnTo>
                  <a:lnTo>
                    <a:pt x="3701415" y="270827"/>
                  </a:lnTo>
                  <a:lnTo>
                    <a:pt x="3719563" y="227838"/>
                  </a:lnTo>
                  <a:lnTo>
                    <a:pt x="3726002" y="179997"/>
                  </a:lnTo>
                  <a:close/>
                </a:path>
                <a:path w="7092315" h="360045">
                  <a:moveTo>
                    <a:pt x="7091997" y="179997"/>
                  </a:moveTo>
                  <a:lnTo>
                    <a:pt x="7085571" y="132143"/>
                  </a:lnTo>
                  <a:lnTo>
                    <a:pt x="7067423" y="89141"/>
                  </a:lnTo>
                  <a:lnTo>
                    <a:pt x="7039280" y="52717"/>
                  </a:lnTo>
                  <a:lnTo>
                    <a:pt x="7002843" y="24574"/>
                  </a:lnTo>
                  <a:lnTo>
                    <a:pt x="6959854" y="6426"/>
                  </a:lnTo>
                  <a:lnTo>
                    <a:pt x="6912013" y="0"/>
                  </a:lnTo>
                  <a:lnTo>
                    <a:pt x="6864159" y="6426"/>
                  </a:lnTo>
                  <a:lnTo>
                    <a:pt x="6821157" y="24574"/>
                  </a:lnTo>
                  <a:lnTo>
                    <a:pt x="6784721" y="52717"/>
                  </a:lnTo>
                  <a:lnTo>
                    <a:pt x="6756578" y="89141"/>
                  </a:lnTo>
                  <a:lnTo>
                    <a:pt x="6738429" y="132143"/>
                  </a:lnTo>
                  <a:lnTo>
                    <a:pt x="6732003" y="179997"/>
                  </a:lnTo>
                  <a:lnTo>
                    <a:pt x="6738429" y="227838"/>
                  </a:lnTo>
                  <a:lnTo>
                    <a:pt x="6756578" y="270827"/>
                  </a:lnTo>
                  <a:lnTo>
                    <a:pt x="6784721" y="307251"/>
                  </a:lnTo>
                  <a:lnTo>
                    <a:pt x="6821157" y="335394"/>
                  </a:lnTo>
                  <a:lnTo>
                    <a:pt x="6864159" y="353529"/>
                  </a:lnTo>
                  <a:lnTo>
                    <a:pt x="6912013" y="359968"/>
                  </a:lnTo>
                  <a:lnTo>
                    <a:pt x="6959854" y="353529"/>
                  </a:lnTo>
                  <a:lnTo>
                    <a:pt x="7002843" y="335394"/>
                  </a:lnTo>
                  <a:lnTo>
                    <a:pt x="7039280" y="307251"/>
                  </a:lnTo>
                  <a:lnTo>
                    <a:pt x="7067423" y="270827"/>
                  </a:lnTo>
                  <a:lnTo>
                    <a:pt x="7085571" y="227838"/>
                  </a:lnTo>
                  <a:lnTo>
                    <a:pt x="7091997" y="179997"/>
                  </a:lnTo>
                  <a:close/>
                </a:path>
              </a:pathLst>
            </a:custGeom>
            <a:solidFill>
              <a:srgbClr val="EB212F"/>
            </a:solidFill>
          </p:spPr>
          <p:txBody>
            <a:bodyPr wrap="square" lIns="0" tIns="0" rIns="0" bIns="0" rtlCol="0"/>
            <a:lstStyle/>
            <a:p>
              <a:endParaRPr/>
            </a:p>
          </p:txBody>
        </p:sp>
      </p:grpSp>
      <p:sp>
        <p:nvSpPr>
          <p:cNvPr id="7" name="object 7"/>
          <p:cNvSpPr txBox="1"/>
          <p:nvPr/>
        </p:nvSpPr>
        <p:spPr>
          <a:xfrm>
            <a:off x="673319" y="3654674"/>
            <a:ext cx="2829560" cy="1945639"/>
          </a:xfrm>
          <a:prstGeom prst="rect">
            <a:avLst/>
          </a:prstGeom>
        </p:spPr>
        <p:txBody>
          <a:bodyPr vert="horz" wrap="square" lIns="0" tIns="12700" rIns="0" bIns="0" rtlCol="0">
            <a:spAutoFit/>
          </a:bodyPr>
          <a:lstStyle/>
          <a:p>
            <a:pPr marL="12065" marR="5080" algn="ctr">
              <a:lnSpc>
                <a:spcPct val="100000"/>
              </a:lnSpc>
              <a:spcBef>
                <a:spcPts val="100"/>
              </a:spcBef>
            </a:pPr>
            <a:r>
              <a:rPr sz="1800" b="1" spc="-50" dirty="0">
                <a:solidFill>
                  <a:srgbClr val="231F20"/>
                </a:solidFill>
                <a:latin typeface="Arial"/>
                <a:cs typeface="Arial"/>
              </a:rPr>
              <a:t>Çocukların </a:t>
            </a:r>
            <a:r>
              <a:rPr sz="1800" b="1" dirty="0">
                <a:solidFill>
                  <a:srgbClr val="231F20"/>
                </a:solidFill>
                <a:latin typeface="Arial"/>
                <a:cs typeface="Arial"/>
              </a:rPr>
              <a:t>ya</a:t>
            </a:r>
            <a:r>
              <a:rPr sz="1800" b="1" spc="-50" dirty="0">
                <a:solidFill>
                  <a:srgbClr val="231F20"/>
                </a:solidFill>
                <a:latin typeface="Arial"/>
                <a:cs typeface="Arial"/>
              </a:rPr>
              <a:t> </a:t>
            </a:r>
            <a:r>
              <a:rPr sz="1800" b="1" spc="-25" dirty="0">
                <a:solidFill>
                  <a:srgbClr val="231F20"/>
                </a:solidFill>
                <a:latin typeface="Arial"/>
                <a:cs typeface="Arial"/>
              </a:rPr>
              <a:t>da </a:t>
            </a:r>
            <a:r>
              <a:rPr sz="1800" b="1" spc="-10" dirty="0">
                <a:solidFill>
                  <a:srgbClr val="231F20"/>
                </a:solidFill>
                <a:latin typeface="Arial"/>
                <a:cs typeface="Arial"/>
              </a:rPr>
              <a:t>ergenlerin</a:t>
            </a:r>
            <a:r>
              <a:rPr sz="1800" b="1" dirty="0">
                <a:solidFill>
                  <a:srgbClr val="231F20"/>
                </a:solidFill>
                <a:latin typeface="Arial"/>
                <a:cs typeface="Arial"/>
              </a:rPr>
              <a:t> </a:t>
            </a:r>
            <a:r>
              <a:rPr sz="1800" b="1" spc="-35" dirty="0">
                <a:solidFill>
                  <a:srgbClr val="231F20"/>
                </a:solidFill>
                <a:latin typeface="Arial"/>
                <a:cs typeface="Arial"/>
              </a:rPr>
              <a:t>ana-</a:t>
            </a:r>
            <a:r>
              <a:rPr sz="1800" b="1" spc="-10" dirty="0">
                <a:solidFill>
                  <a:srgbClr val="231F20"/>
                </a:solidFill>
                <a:latin typeface="Arial"/>
                <a:cs typeface="Arial"/>
              </a:rPr>
              <a:t>babaları, onları</a:t>
            </a:r>
            <a:r>
              <a:rPr sz="1800" b="1" spc="-5" dirty="0">
                <a:solidFill>
                  <a:srgbClr val="231F20"/>
                </a:solidFill>
                <a:latin typeface="Arial"/>
                <a:cs typeface="Arial"/>
              </a:rPr>
              <a:t> </a:t>
            </a:r>
            <a:r>
              <a:rPr sz="1800" b="1" dirty="0">
                <a:solidFill>
                  <a:srgbClr val="231F20"/>
                </a:solidFill>
                <a:latin typeface="Arial"/>
                <a:cs typeface="Arial"/>
              </a:rPr>
              <a:t>bakıp</a:t>
            </a:r>
            <a:r>
              <a:rPr sz="1800" b="1" spc="-5" dirty="0">
                <a:solidFill>
                  <a:srgbClr val="231F20"/>
                </a:solidFill>
                <a:latin typeface="Arial"/>
                <a:cs typeface="Arial"/>
              </a:rPr>
              <a:t> </a:t>
            </a:r>
            <a:r>
              <a:rPr sz="1800" b="1" dirty="0">
                <a:solidFill>
                  <a:srgbClr val="231F20"/>
                </a:solidFill>
                <a:latin typeface="Arial"/>
                <a:cs typeface="Arial"/>
              </a:rPr>
              <a:t>gözetmek </a:t>
            </a:r>
            <a:r>
              <a:rPr sz="1800" b="1" spc="-25" dirty="0">
                <a:solidFill>
                  <a:srgbClr val="231F20"/>
                </a:solidFill>
                <a:latin typeface="Arial"/>
                <a:cs typeface="Arial"/>
              </a:rPr>
              <a:t>ve </a:t>
            </a:r>
            <a:r>
              <a:rPr sz="1800" b="1" dirty="0">
                <a:solidFill>
                  <a:srgbClr val="231F20"/>
                </a:solidFill>
                <a:latin typeface="Arial"/>
                <a:cs typeface="Arial"/>
              </a:rPr>
              <a:t>eğitmekle</a:t>
            </a:r>
            <a:r>
              <a:rPr sz="1800" b="1" spc="10" dirty="0">
                <a:solidFill>
                  <a:srgbClr val="231F20"/>
                </a:solidFill>
                <a:latin typeface="Arial"/>
                <a:cs typeface="Arial"/>
              </a:rPr>
              <a:t> </a:t>
            </a:r>
            <a:r>
              <a:rPr sz="1800" b="1" dirty="0">
                <a:solidFill>
                  <a:srgbClr val="231F20"/>
                </a:solidFill>
                <a:latin typeface="Arial"/>
                <a:cs typeface="Arial"/>
              </a:rPr>
              <a:t>görevli</a:t>
            </a:r>
            <a:r>
              <a:rPr sz="1800" b="1" spc="15" dirty="0">
                <a:solidFill>
                  <a:srgbClr val="231F20"/>
                </a:solidFill>
                <a:latin typeface="Arial"/>
                <a:cs typeface="Arial"/>
              </a:rPr>
              <a:t> </a:t>
            </a:r>
            <a:r>
              <a:rPr sz="1800" b="1" spc="-30" dirty="0">
                <a:solidFill>
                  <a:srgbClr val="231F20"/>
                </a:solidFill>
                <a:latin typeface="Arial"/>
                <a:cs typeface="Arial"/>
              </a:rPr>
              <a:t>bireyler, </a:t>
            </a:r>
            <a:r>
              <a:rPr sz="1800" b="1" spc="-70" dirty="0">
                <a:solidFill>
                  <a:srgbClr val="231F20"/>
                </a:solidFill>
                <a:latin typeface="Arial"/>
                <a:cs typeface="Arial"/>
              </a:rPr>
              <a:t>vasi</a:t>
            </a:r>
            <a:r>
              <a:rPr sz="1800" b="1" spc="-40" dirty="0">
                <a:solidFill>
                  <a:srgbClr val="231F20"/>
                </a:solidFill>
                <a:latin typeface="Arial"/>
                <a:cs typeface="Arial"/>
              </a:rPr>
              <a:t> </a:t>
            </a:r>
            <a:r>
              <a:rPr sz="1800" b="1" dirty="0">
                <a:solidFill>
                  <a:srgbClr val="231F20"/>
                </a:solidFill>
                <a:latin typeface="Arial"/>
                <a:cs typeface="Arial"/>
              </a:rPr>
              <a:t>gibi</a:t>
            </a:r>
            <a:r>
              <a:rPr sz="1800" b="1" spc="-40" dirty="0">
                <a:solidFill>
                  <a:srgbClr val="231F20"/>
                </a:solidFill>
                <a:latin typeface="Arial"/>
                <a:cs typeface="Arial"/>
              </a:rPr>
              <a:t> </a:t>
            </a:r>
            <a:r>
              <a:rPr sz="1800" b="1" spc="-30" dirty="0">
                <a:solidFill>
                  <a:srgbClr val="231F20"/>
                </a:solidFill>
                <a:latin typeface="Arial"/>
                <a:cs typeface="Arial"/>
              </a:rPr>
              <a:t>kişiler</a:t>
            </a:r>
            <a:r>
              <a:rPr sz="1800" b="1" spc="-35" dirty="0">
                <a:solidFill>
                  <a:srgbClr val="231F20"/>
                </a:solidFill>
                <a:latin typeface="Arial"/>
                <a:cs typeface="Arial"/>
              </a:rPr>
              <a:t> </a:t>
            </a:r>
            <a:r>
              <a:rPr sz="1800" b="1" dirty="0">
                <a:solidFill>
                  <a:srgbClr val="231F20"/>
                </a:solidFill>
                <a:latin typeface="Arial"/>
                <a:cs typeface="Arial"/>
              </a:rPr>
              <a:t>ya</a:t>
            </a:r>
            <a:r>
              <a:rPr sz="1800" b="1" spc="-40" dirty="0">
                <a:solidFill>
                  <a:srgbClr val="231F20"/>
                </a:solidFill>
                <a:latin typeface="Arial"/>
                <a:cs typeface="Arial"/>
              </a:rPr>
              <a:t> </a:t>
            </a:r>
            <a:r>
              <a:rPr sz="1800" b="1" spc="-25" dirty="0">
                <a:solidFill>
                  <a:srgbClr val="231F20"/>
                </a:solidFill>
                <a:latin typeface="Arial"/>
                <a:cs typeface="Arial"/>
              </a:rPr>
              <a:t>da </a:t>
            </a:r>
            <a:r>
              <a:rPr sz="1800" b="1" spc="-35" dirty="0">
                <a:solidFill>
                  <a:srgbClr val="231F20"/>
                </a:solidFill>
                <a:latin typeface="Arial"/>
                <a:cs typeface="Arial"/>
              </a:rPr>
              <a:t>yabancı</a:t>
            </a:r>
            <a:r>
              <a:rPr sz="1800" b="1" spc="-70" dirty="0">
                <a:solidFill>
                  <a:srgbClr val="231F20"/>
                </a:solidFill>
                <a:latin typeface="Arial"/>
                <a:cs typeface="Arial"/>
              </a:rPr>
              <a:t> </a:t>
            </a:r>
            <a:r>
              <a:rPr sz="1800" b="1" spc="-30" dirty="0">
                <a:solidFill>
                  <a:srgbClr val="231F20"/>
                </a:solidFill>
                <a:latin typeface="Arial"/>
                <a:cs typeface="Arial"/>
              </a:rPr>
              <a:t>kişiler</a:t>
            </a:r>
            <a:r>
              <a:rPr sz="1800" b="1" spc="-65" dirty="0">
                <a:solidFill>
                  <a:srgbClr val="231F20"/>
                </a:solidFill>
                <a:latin typeface="Arial"/>
                <a:cs typeface="Arial"/>
              </a:rPr>
              <a:t> </a:t>
            </a:r>
            <a:r>
              <a:rPr sz="1800" b="1" spc="-10" dirty="0">
                <a:solidFill>
                  <a:srgbClr val="231F20"/>
                </a:solidFill>
                <a:latin typeface="Arial"/>
                <a:cs typeface="Arial"/>
              </a:rPr>
              <a:t>tarafından yapılan</a:t>
            </a:r>
            <a:endParaRPr sz="1800">
              <a:latin typeface="Arial"/>
              <a:cs typeface="Arial"/>
            </a:endParaRPr>
          </a:p>
        </p:txBody>
      </p:sp>
      <p:sp>
        <p:nvSpPr>
          <p:cNvPr id="8" name="object 8"/>
          <p:cNvSpPr txBox="1"/>
          <p:nvPr/>
        </p:nvSpPr>
        <p:spPr>
          <a:xfrm>
            <a:off x="4090757" y="3654674"/>
            <a:ext cx="2726690" cy="848360"/>
          </a:xfrm>
          <a:prstGeom prst="rect">
            <a:avLst/>
          </a:prstGeom>
        </p:spPr>
        <p:txBody>
          <a:bodyPr vert="horz" wrap="square" lIns="0" tIns="12700" rIns="0" bIns="0" rtlCol="0">
            <a:spAutoFit/>
          </a:bodyPr>
          <a:lstStyle/>
          <a:p>
            <a:pPr marL="12700" marR="5080" algn="ctr">
              <a:lnSpc>
                <a:spcPct val="100000"/>
              </a:lnSpc>
              <a:spcBef>
                <a:spcPts val="100"/>
              </a:spcBef>
            </a:pPr>
            <a:r>
              <a:rPr sz="1800" b="1" spc="-30" dirty="0">
                <a:solidFill>
                  <a:srgbClr val="231F20"/>
                </a:solidFill>
                <a:latin typeface="Arial"/>
                <a:cs typeface="Arial"/>
              </a:rPr>
              <a:t>Bedensel</a:t>
            </a:r>
            <a:r>
              <a:rPr sz="1800" b="1" spc="10" dirty="0">
                <a:solidFill>
                  <a:srgbClr val="231F20"/>
                </a:solidFill>
                <a:latin typeface="Arial"/>
                <a:cs typeface="Arial"/>
              </a:rPr>
              <a:t> </a:t>
            </a:r>
            <a:r>
              <a:rPr sz="1800" b="1" dirty="0">
                <a:solidFill>
                  <a:srgbClr val="231F20"/>
                </a:solidFill>
                <a:latin typeface="Arial"/>
                <a:cs typeface="Arial"/>
              </a:rPr>
              <a:t>ve/ya</a:t>
            </a:r>
            <a:r>
              <a:rPr sz="1800" b="1" spc="15" dirty="0">
                <a:solidFill>
                  <a:srgbClr val="231F20"/>
                </a:solidFill>
                <a:latin typeface="Arial"/>
                <a:cs typeface="Arial"/>
              </a:rPr>
              <a:t> </a:t>
            </a:r>
            <a:r>
              <a:rPr sz="1800" b="1" spc="-45" dirty="0">
                <a:solidFill>
                  <a:srgbClr val="231F20"/>
                </a:solidFill>
                <a:latin typeface="Arial"/>
                <a:cs typeface="Arial"/>
              </a:rPr>
              <a:t>psikolojik </a:t>
            </a:r>
            <a:r>
              <a:rPr sz="1800" b="1" spc="-10" dirty="0">
                <a:solidFill>
                  <a:srgbClr val="231F20"/>
                </a:solidFill>
                <a:latin typeface="Arial"/>
                <a:cs typeface="Arial"/>
              </a:rPr>
              <a:t>olarak</a:t>
            </a:r>
            <a:r>
              <a:rPr sz="1800" b="1" spc="-65" dirty="0">
                <a:solidFill>
                  <a:srgbClr val="231F20"/>
                </a:solidFill>
                <a:latin typeface="Arial"/>
                <a:cs typeface="Arial"/>
              </a:rPr>
              <a:t> </a:t>
            </a:r>
            <a:r>
              <a:rPr sz="1800" b="1" spc="-40" dirty="0">
                <a:solidFill>
                  <a:srgbClr val="231F20"/>
                </a:solidFill>
                <a:latin typeface="Arial"/>
                <a:cs typeface="Arial"/>
              </a:rPr>
              <a:t>sağlıklarına</a:t>
            </a:r>
            <a:r>
              <a:rPr sz="1800" b="1" spc="-65" dirty="0">
                <a:solidFill>
                  <a:srgbClr val="231F20"/>
                </a:solidFill>
                <a:latin typeface="Arial"/>
                <a:cs typeface="Arial"/>
              </a:rPr>
              <a:t> </a:t>
            </a:r>
            <a:r>
              <a:rPr sz="1800" b="1" spc="-10" dirty="0">
                <a:solidFill>
                  <a:srgbClr val="231F20"/>
                </a:solidFill>
                <a:latin typeface="Arial"/>
                <a:cs typeface="Arial"/>
              </a:rPr>
              <a:t>zarar veren</a:t>
            </a:r>
            <a:endParaRPr sz="1800">
              <a:latin typeface="Arial"/>
              <a:cs typeface="Arial"/>
            </a:endParaRPr>
          </a:p>
        </p:txBody>
      </p:sp>
      <p:sp>
        <p:nvSpPr>
          <p:cNvPr id="9" name="object 9"/>
          <p:cNvSpPr txBox="1"/>
          <p:nvPr/>
        </p:nvSpPr>
        <p:spPr>
          <a:xfrm>
            <a:off x="7418011" y="3654674"/>
            <a:ext cx="2804160" cy="1122680"/>
          </a:xfrm>
          <a:prstGeom prst="rect">
            <a:avLst/>
          </a:prstGeom>
        </p:spPr>
        <p:txBody>
          <a:bodyPr vert="horz" wrap="square" lIns="0" tIns="12700" rIns="0" bIns="0" rtlCol="0">
            <a:spAutoFit/>
          </a:bodyPr>
          <a:lstStyle/>
          <a:p>
            <a:pPr marL="12700" marR="5080" algn="ctr">
              <a:lnSpc>
                <a:spcPct val="100000"/>
              </a:lnSpc>
              <a:spcBef>
                <a:spcPts val="100"/>
              </a:spcBef>
            </a:pPr>
            <a:r>
              <a:rPr sz="1800" b="1" spc="-35" dirty="0">
                <a:solidFill>
                  <a:srgbClr val="231F20"/>
                </a:solidFill>
                <a:latin typeface="Arial"/>
                <a:cs typeface="Arial"/>
              </a:rPr>
              <a:t>Fiziksel,</a:t>
            </a:r>
            <a:r>
              <a:rPr sz="1800" b="1" spc="-75" dirty="0">
                <a:solidFill>
                  <a:srgbClr val="231F20"/>
                </a:solidFill>
                <a:latin typeface="Arial"/>
                <a:cs typeface="Arial"/>
              </a:rPr>
              <a:t> </a:t>
            </a:r>
            <a:r>
              <a:rPr sz="1800" b="1" spc="-35" dirty="0">
                <a:solidFill>
                  <a:srgbClr val="231F20"/>
                </a:solidFill>
                <a:latin typeface="Arial"/>
                <a:cs typeface="Arial"/>
              </a:rPr>
              <a:t>duygusal,</a:t>
            </a:r>
            <a:r>
              <a:rPr sz="1800" b="1" spc="-75" dirty="0">
                <a:solidFill>
                  <a:srgbClr val="231F20"/>
                </a:solidFill>
                <a:latin typeface="Arial"/>
                <a:cs typeface="Arial"/>
              </a:rPr>
              <a:t> </a:t>
            </a:r>
            <a:r>
              <a:rPr sz="1800" b="1" spc="-10" dirty="0">
                <a:solidFill>
                  <a:srgbClr val="231F20"/>
                </a:solidFill>
                <a:latin typeface="Arial"/>
                <a:cs typeface="Arial"/>
              </a:rPr>
              <a:t>cinsel </a:t>
            </a:r>
            <a:r>
              <a:rPr sz="1800" b="1" dirty="0">
                <a:solidFill>
                  <a:srgbClr val="231F20"/>
                </a:solidFill>
                <a:latin typeface="Arial"/>
                <a:cs typeface="Arial"/>
              </a:rPr>
              <a:t>ya</a:t>
            </a:r>
            <a:r>
              <a:rPr sz="1800" b="1" spc="-40" dirty="0">
                <a:solidFill>
                  <a:srgbClr val="231F20"/>
                </a:solidFill>
                <a:latin typeface="Arial"/>
                <a:cs typeface="Arial"/>
              </a:rPr>
              <a:t> </a:t>
            </a:r>
            <a:r>
              <a:rPr sz="1800" b="1" dirty="0">
                <a:solidFill>
                  <a:srgbClr val="231F20"/>
                </a:solidFill>
                <a:latin typeface="Arial"/>
                <a:cs typeface="Arial"/>
              </a:rPr>
              <a:t>da</a:t>
            </a:r>
            <a:r>
              <a:rPr sz="1800" b="1" spc="-35" dirty="0">
                <a:solidFill>
                  <a:srgbClr val="231F20"/>
                </a:solidFill>
                <a:latin typeface="Arial"/>
                <a:cs typeface="Arial"/>
              </a:rPr>
              <a:t> </a:t>
            </a:r>
            <a:r>
              <a:rPr sz="1800" b="1" spc="-45" dirty="0">
                <a:solidFill>
                  <a:srgbClr val="231F20"/>
                </a:solidFill>
                <a:latin typeface="Arial"/>
                <a:cs typeface="Arial"/>
              </a:rPr>
              <a:t>zihinsel</a:t>
            </a:r>
            <a:r>
              <a:rPr sz="1800" b="1" spc="-40" dirty="0">
                <a:solidFill>
                  <a:srgbClr val="231F20"/>
                </a:solidFill>
                <a:latin typeface="Arial"/>
                <a:cs typeface="Arial"/>
              </a:rPr>
              <a:t> </a:t>
            </a:r>
            <a:r>
              <a:rPr sz="1800" b="1" spc="-35" dirty="0">
                <a:solidFill>
                  <a:srgbClr val="231F20"/>
                </a:solidFill>
                <a:latin typeface="Arial"/>
                <a:cs typeface="Arial"/>
              </a:rPr>
              <a:t>gelişimlerini </a:t>
            </a:r>
            <a:r>
              <a:rPr sz="1800" b="1" dirty="0">
                <a:solidFill>
                  <a:srgbClr val="231F20"/>
                </a:solidFill>
                <a:latin typeface="Arial"/>
                <a:cs typeface="Arial"/>
              </a:rPr>
              <a:t>engelleyen</a:t>
            </a:r>
            <a:r>
              <a:rPr sz="1800" b="1" spc="-40" dirty="0">
                <a:solidFill>
                  <a:srgbClr val="231F20"/>
                </a:solidFill>
                <a:latin typeface="Arial"/>
                <a:cs typeface="Arial"/>
              </a:rPr>
              <a:t> </a:t>
            </a:r>
            <a:r>
              <a:rPr sz="1800" b="1" dirty="0">
                <a:solidFill>
                  <a:srgbClr val="231F20"/>
                </a:solidFill>
                <a:latin typeface="Arial"/>
                <a:cs typeface="Arial"/>
              </a:rPr>
              <a:t>tutum</a:t>
            </a:r>
            <a:r>
              <a:rPr sz="1800" b="1" spc="-40" dirty="0">
                <a:solidFill>
                  <a:srgbClr val="231F20"/>
                </a:solidFill>
                <a:latin typeface="Arial"/>
                <a:cs typeface="Arial"/>
              </a:rPr>
              <a:t> </a:t>
            </a:r>
            <a:r>
              <a:rPr sz="1800" b="1" spc="-25" dirty="0">
                <a:solidFill>
                  <a:srgbClr val="231F20"/>
                </a:solidFill>
                <a:latin typeface="Arial"/>
                <a:cs typeface="Arial"/>
              </a:rPr>
              <a:t>ve </a:t>
            </a:r>
            <a:r>
              <a:rPr sz="1800" b="1" spc="-10" dirty="0">
                <a:solidFill>
                  <a:srgbClr val="231F20"/>
                </a:solidFill>
                <a:latin typeface="Arial"/>
                <a:cs typeface="Arial"/>
              </a:rPr>
              <a:t>davranışlardır.</a:t>
            </a:r>
            <a:endParaRPr sz="1800">
              <a:latin typeface="Arial"/>
              <a:cs typeface="Arial"/>
            </a:endParaRPr>
          </a:p>
        </p:txBody>
      </p:sp>
      <p:sp>
        <p:nvSpPr>
          <p:cNvPr id="10" name="object 10"/>
          <p:cNvSpPr txBox="1"/>
          <p:nvPr/>
        </p:nvSpPr>
        <p:spPr>
          <a:xfrm>
            <a:off x="3165975" y="5723143"/>
            <a:ext cx="4576445" cy="406400"/>
          </a:xfrm>
          <a:prstGeom prst="rect">
            <a:avLst/>
          </a:prstGeom>
        </p:spPr>
        <p:txBody>
          <a:bodyPr vert="horz" wrap="square" lIns="0" tIns="12700" rIns="0" bIns="0" rtlCol="0">
            <a:spAutoFit/>
          </a:bodyPr>
          <a:lstStyle/>
          <a:p>
            <a:pPr marL="12700">
              <a:lnSpc>
                <a:spcPct val="100000"/>
              </a:lnSpc>
              <a:spcBef>
                <a:spcPts val="100"/>
              </a:spcBef>
            </a:pPr>
            <a:r>
              <a:rPr sz="2500" b="1" spc="-30" dirty="0">
                <a:solidFill>
                  <a:srgbClr val="FFFFFF"/>
                </a:solidFill>
                <a:latin typeface="Arial"/>
                <a:cs typeface="Arial"/>
              </a:rPr>
              <a:t>Çocuğa</a:t>
            </a:r>
            <a:r>
              <a:rPr sz="2500" b="1" spc="-90" dirty="0">
                <a:solidFill>
                  <a:srgbClr val="FFFFFF"/>
                </a:solidFill>
                <a:latin typeface="Arial"/>
                <a:cs typeface="Arial"/>
              </a:rPr>
              <a:t> </a:t>
            </a:r>
            <a:r>
              <a:rPr sz="2500" b="1" spc="-55" dirty="0">
                <a:solidFill>
                  <a:srgbClr val="FFFFFF"/>
                </a:solidFill>
                <a:latin typeface="Arial"/>
                <a:cs typeface="Arial"/>
              </a:rPr>
              <a:t>Yönelik</a:t>
            </a:r>
            <a:r>
              <a:rPr sz="2500" b="1" spc="-90" dirty="0">
                <a:solidFill>
                  <a:srgbClr val="FFFFFF"/>
                </a:solidFill>
                <a:latin typeface="Arial"/>
                <a:cs typeface="Arial"/>
              </a:rPr>
              <a:t> </a:t>
            </a:r>
            <a:r>
              <a:rPr sz="2500" b="1" dirty="0">
                <a:solidFill>
                  <a:srgbClr val="FFFFFF"/>
                </a:solidFill>
                <a:latin typeface="Arial"/>
                <a:cs typeface="Arial"/>
              </a:rPr>
              <a:t>Kötü</a:t>
            </a:r>
            <a:r>
              <a:rPr sz="2500" b="1" spc="-85" dirty="0">
                <a:solidFill>
                  <a:srgbClr val="FFFFFF"/>
                </a:solidFill>
                <a:latin typeface="Arial"/>
                <a:cs typeface="Arial"/>
              </a:rPr>
              <a:t> </a:t>
            </a:r>
            <a:r>
              <a:rPr sz="2500" b="1" spc="-10" dirty="0">
                <a:solidFill>
                  <a:srgbClr val="FFFFFF"/>
                </a:solidFill>
                <a:latin typeface="Arial"/>
                <a:cs typeface="Arial"/>
              </a:rPr>
              <a:t>Muamele</a:t>
            </a:r>
            <a:endParaRPr sz="2500">
              <a:latin typeface="Arial"/>
              <a:cs typeface="Arial"/>
            </a:endParaRPr>
          </a:p>
        </p:txBody>
      </p:sp>
      <p:sp>
        <p:nvSpPr>
          <p:cNvPr id="12"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092773" y="2795991"/>
            <a:ext cx="4722495" cy="3096260"/>
            <a:chOff x="3092773" y="2795991"/>
            <a:chExt cx="4722495" cy="3096260"/>
          </a:xfrm>
        </p:grpSpPr>
        <p:sp>
          <p:nvSpPr>
            <p:cNvPr id="3" name="object 3"/>
            <p:cNvSpPr/>
            <p:nvPr/>
          </p:nvSpPr>
          <p:spPr>
            <a:xfrm>
              <a:off x="3092780" y="5270805"/>
              <a:ext cx="4722495" cy="621030"/>
            </a:xfrm>
            <a:custGeom>
              <a:avLst/>
              <a:gdLst/>
              <a:ahLst/>
              <a:cxnLst/>
              <a:rect l="l" t="t" r="r" b="b"/>
              <a:pathLst>
                <a:path w="4722495" h="621029">
                  <a:moveTo>
                    <a:pt x="4722444" y="0"/>
                  </a:moveTo>
                  <a:lnTo>
                    <a:pt x="0" y="0"/>
                  </a:lnTo>
                  <a:lnTo>
                    <a:pt x="0" y="620864"/>
                  </a:lnTo>
                  <a:lnTo>
                    <a:pt x="4722444" y="620864"/>
                  </a:lnTo>
                  <a:lnTo>
                    <a:pt x="4722444" y="0"/>
                  </a:lnTo>
                  <a:close/>
                </a:path>
              </a:pathLst>
            </a:custGeom>
            <a:solidFill>
              <a:srgbClr val="DD6D54"/>
            </a:solidFill>
          </p:spPr>
          <p:txBody>
            <a:bodyPr wrap="square" lIns="0" tIns="0" rIns="0" bIns="0" rtlCol="0"/>
            <a:lstStyle/>
            <a:p>
              <a:endParaRPr/>
            </a:p>
          </p:txBody>
        </p:sp>
        <p:sp>
          <p:nvSpPr>
            <p:cNvPr id="4" name="object 4"/>
            <p:cNvSpPr/>
            <p:nvPr/>
          </p:nvSpPr>
          <p:spPr>
            <a:xfrm>
              <a:off x="3092773" y="4282929"/>
              <a:ext cx="4722495" cy="1240155"/>
            </a:xfrm>
            <a:custGeom>
              <a:avLst/>
              <a:gdLst/>
              <a:ahLst/>
              <a:cxnLst/>
              <a:rect l="l" t="t" r="r" b="b"/>
              <a:pathLst>
                <a:path w="4722495" h="1240154">
                  <a:moveTo>
                    <a:pt x="4722444" y="0"/>
                  </a:moveTo>
                  <a:lnTo>
                    <a:pt x="0" y="0"/>
                  </a:lnTo>
                  <a:lnTo>
                    <a:pt x="0" y="1001864"/>
                  </a:lnTo>
                  <a:lnTo>
                    <a:pt x="2245918" y="1001864"/>
                  </a:lnTo>
                  <a:lnTo>
                    <a:pt x="2466746" y="1239875"/>
                  </a:lnTo>
                  <a:lnTo>
                    <a:pt x="2687574" y="1001864"/>
                  </a:lnTo>
                  <a:lnTo>
                    <a:pt x="4722444" y="1001864"/>
                  </a:lnTo>
                  <a:lnTo>
                    <a:pt x="4722444" y="0"/>
                  </a:lnTo>
                  <a:close/>
                </a:path>
              </a:pathLst>
            </a:custGeom>
            <a:solidFill>
              <a:srgbClr val="D95943"/>
            </a:solidFill>
          </p:spPr>
          <p:txBody>
            <a:bodyPr wrap="square" lIns="0" tIns="0" rIns="0" bIns="0" rtlCol="0"/>
            <a:lstStyle/>
            <a:p>
              <a:endParaRPr/>
            </a:p>
          </p:txBody>
        </p:sp>
        <p:sp>
          <p:nvSpPr>
            <p:cNvPr id="5" name="object 5"/>
            <p:cNvSpPr/>
            <p:nvPr/>
          </p:nvSpPr>
          <p:spPr>
            <a:xfrm>
              <a:off x="3092773" y="3290971"/>
              <a:ext cx="4722495" cy="1240155"/>
            </a:xfrm>
            <a:custGeom>
              <a:avLst/>
              <a:gdLst/>
              <a:ahLst/>
              <a:cxnLst/>
              <a:rect l="l" t="t" r="r" b="b"/>
              <a:pathLst>
                <a:path w="4722495" h="1240154">
                  <a:moveTo>
                    <a:pt x="4722444" y="0"/>
                  </a:moveTo>
                  <a:lnTo>
                    <a:pt x="0" y="0"/>
                  </a:lnTo>
                  <a:lnTo>
                    <a:pt x="0" y="1001864"/>
                  </a:lnTo>
                  <a:lnTo>
                    <a:pt x="2245918" y="1001864"/>
                  </a:lnTo>
                  <a:lnTo>
                    <a:pt x="2466746" y="1239875"/>
                  </a:lnTo>
                  <a:lnTo>
                    <a:pt x="2687574" y="1001864"/>
                  </a:lnTo>
                  <a:lnTo>
                    <a:pt x="4722444" y="1001864"/>
                  </a:lnTo>
                  <a:lnTo>
                    <a:pt x="4722444" y="0"/>
                  </a:lnTo>
                  <a:close/>
                </a:path>
              </a:pathLst>
            </a:custGeom>
            <a:solidFill>
              <a:srgbClr val="D54134"/>
            </a:solidFill>
          </p:spPr>
          <p:txBody>
            <a:bodyPr wrap="square" lIns="0" tIns="0" rIns="0" bIns="0" rtlCol="0"/>
            <a:lstStyle/>
            <a:p>
              <a:endParaRPr/>
            </a:p>
          </p:txBody>
        </p:sp>
        <p:sp>
          <p:nvSpPr>
            <p:cNvPr id="6" name="object 6"/>
            <p:cNvSpPr/>
            <p:nvPr/>
          </p:nvSpPr>
          <p:spPr>
            <a:xfrm>
              <a:off x="3092773" y="2795991"/>
              <a:ext cx="4722495" cy="732155"/>
            </a:xfrm>
            <a:custGeom>
              <a:avLst/>
              <a:gdLst/>
              <a:ahLst/>
              <a:cxnLst/>
              <a:rect l="l" t="t" r="r" b="b"/>
              <a:pathLst>
                <a:path w="4722495" h="732154">
                  <a:moveTo>
                    <a:pt x="4722444" y="0"/>
                  </a:moveTo>
                  <a:lnTo>
                    <a:pt x="0" y="0"/>
                  </a:lnTo>
                  <a:lnTo>
                    <a:pt x="0" y="493864"/>
                  </a:lnTo>
                  <a:lnTo>
                    <a:pt x="2245918" y="493864"/>
                  </a:lnTo>
                  <a:lnTo>
                    <a:pt x="2466746" y="731875"/>
                  </a:lnTo>
                  <a:lnTo>
                    <a:pt x="2687574" y="493864"/>
                  </a:lnTo>
                  <a:lnTo>
                    <a:pt x="4722444" y="493864"/>
                  </a:lnTo>
                  <a:lnTo>
                    <a:pt x="4722444" y="0"/>
                  </a:lnTo>
                  <a:close/>
                </a:path>
              </a:pathLst>
            </a:custGeom>
            <a:solidFill>
              <a:srgbClr val="D2232A"/>
            </a:solidFill>
          </p:spPr>
          <p:txBody>
            <a:bodyPr wrap="square" lIns="0" tIns="0" rIns="0" bIns="0" rtlCol="0"/>
            <a:lstStyle/>
            <a:p>
              <a:endParaRPr/>
            </a:p>
          </p:txBody>
        </p:sp>
      </p:grpSp>
      <p:sp>
        <p:nvSpPr>
          <p:cNvPr id="7" name="object 7"/>
          <p:cNvSpPr txBox="1"/>
          <p:nvPr/>
        </p:nvSpPr>
        <p:spPr>
          <a:xfrm>
            <a:off x="3239461" y="2894801"/>
            <a:ext cx="4429125" cy="2924810"/>
          </a:xfrm>
          <a:prstGeom prst="rect">
            <a:avLst/>
          </a:prstGeom>
        </p:spPr>
        <p:txBody>
          <a:bodyPr vert="horz" wrap="square" lIns="0" tIns="12700" rIns="0" bIns="0" rtlCol="0">
            <a:spAutoFit/>
          </a:bodyPr>
          <a:lstStyle/>
          <a:p>
            <a:pPr algn="ctr">
              <a:lnSpc>
                <a:spcPct val="100000"/>
              </a:lnSpc>
              <a:spcBef>
                <a:spcPts val="100"/>
              </a:spcBef>
            </a:pPr>
            <a:r>
              <a:rPr sz="1800" b="1" dirty="0">
                <a:solidFill>
                  <a:srgbClr val="FFFFFF"/>
                </a:solidFill>
                <a:latin typeface="Arial"/>
                <a:cs typeface="Arial"/>
              </a:rPr>
              <a:t>ÇOCUK</a:t>
            </a:r>
            <a:r>
              <a:rPr sz="1800" b="1" spc="-40" dirty="0">
                <a:solidFill>
                  <a:srgbClr val="FFFFFF"/>
                </a:solidFill>
                <a:latin typeface="Arial"/>
                <a:cs typeface="Arial"/>
              </a:rPr>
              <a:t> </a:t>
            </a:r>
            <a:r>
              <a:rPr sz="1800" b="1" spc="-10" dirty="0">
                <a:solidFill>
                  <a:srgbClr val="FFFFFF"/>
                </a:solidFill>
                <a:latin typeface="Arial"/>
                <a:cs typeface="Arial"/>
              </a:rPr>
              <a:t>İSTİSMARCILARI</a:t>
            </a:r>
            <a:endParaRPr sz="1800">
              <a:latin typeface="Arial"/>
              <a:cs typeface="Arial"/>
            </a:endParaRPr>
          </a:p>
          <a:p>
            <a:pPr>
              <a:lnSpc>
                <a:spcPct val="100000"/>
              </a:lnSpc>
              <a:spcBef>
                <a:spcPts val="1250"/>
              </a:spcBef>
            </a:pPr>
            <a:endParaRPr sz="1800">
              <a:latin typeface="Arial"/>
              <a:cs typeface="Arial"/>
            </a:endParaRPr>
          </a:p>
          <a:p>
            <a:pPr marL="224154" marR="216535" algn="ctr">
              <a:lnSpc>
                <a:spcPct val="100000"/>
              </a:lnSpc>
            </a:pPr>
            <a:r>
              <a:rPr sz="1800" b="1" dirty="0">
                <a:solidFill>
                  <a:srgbClr val="FFFFFF"/>
                </a:solidFill>
                <a:latin typeface="Arial"/>
                <a:cs typeface="Arial"/>
              </a:rPr>
              <a:t>Aile</a:t>
            </a:r>
            <a:r>
              <a:rPr sz="1800" b="1" spc="5" dirty="0">
                <a:solidFill>
                  <a:srgbClr val="FFFFFF"/>
                </a:solidFill>
                <a:latin typeface="Arial"/>
                <a:cs typeface="Arial"/>
              </a:rPr>
              <a:t> </a:t>
            </a:r>
            <a:r>
              <a:rPr sz="1800" b="1" dirty="0">
                <a:solidFill>
                  <a:srgbClr val="FFFFFF"/>
                </a:solidFill>
                <a:latin typeface="Arial"/>
                <a:cs typeface="Arial"/>
              </a:rPr>
              <a:t>bireyleri</a:t>
            </a:r>
            <a:r>
              <a:rPr sz="1800" b="1" spc="5" dirty="0">
                <a:solidFill>
                  <a:srgbClr val="FFFFFF"/>
                </a:solidFill>
                <a:latin typeface="Arial"/>
                <a:cs typeface="Arial"/>
              </a:rPr>
              <a:t> </a:t>
            </a:r>
            <a:r>
              <a:rPr sz="1800" b="1" dirty="0">
                <a:solidFill>
                  <a:srgbClr val="FFFFFF"/>
                </a:solidFill>
                <a:latin typeface="Arial"/>
                <a:cs typeface="Arial"/>
              </a:rPr>
              <a:t>ve</a:t>
            </a:r>
            <a:r>
              <a:rPr sz="1800" b="1" spc="10" dirty="0">
                <a:solidFill>
                  <a:srgbClr val="FFFFFF"/>
                </a:solidFill>
                <a:latin typeface="Arial"/>
                <a:cs typeface="Arial"/>
              </a:rPr>
              <a:t> </a:t>
            </a:r>
            <a:r>
              <a:rPr sz="1800" b="1" spc="-50" dirty="0">
                <a:solidFill>
                  <a:srgbClr val="FFFFFF"/>
                </a:solidFill>
                <a:latin typeface="Arial"/>
                <a:cs typeface="Arial"/>
              </a:rPr>
              <a:t>çocuğun</a:t>
            </a:r>
            <a:r>
              <a:rPr sz="1800" b="1" spc="5" dirty="0">
                <a:solidFill>
                  <a:srgbClr val="FFFFFF"/>
                </a:solidFill>
                <a:latin typeface="Arial"/>
                <a:cs typeface="Arial"/>
              </a:rPr>
              <a:t> </a:t>
            </a:r>
            <a:r>
              <a:rPr sz="1800" b="1" spc="-25" dirty="0">
                <a:solidFill>
                  <a:srgbClr val="FFFFFF"/>
                </a:solidFill>
                <a:latin typeface="Arial"/>
                <a:cs typeface="Arial"/>
              </a:rPr>
              <a:t>bakımından </a:t>
            </a:r>
            <a:r>
              <a:rPr sz="1800" b="1" spc="-35" dirty="0">
                <a:solidFill>
                  <a:srgbClr val="FFFFFF"/>
                </a:solidFill>
                <a:latin typeface="Arial"/>
                <a:cs typeface="Arial"/>
              </a:rPr>
              <a:t>sorumlu</a:t>
            </a:r>
            <a:r>
              <a:rPr sz="1800" b="1" spc="-90" dirty="0">
                <a:solidFill>
                  <a:srgbClr val="FFFFFF"/>
                </a:solidFill>
                <a:latin typeface="Arial"/>
                <a:cs typeface="Arial"/>
              </a:rPr>
              <a:t> </a:t>
            </a:r>
            <a:r>
              <a:rPr sz="1800" b="1" dirty="0">
                <a:solidFill>
                  <a:srgbClr val="FFFFFF"/>
                </a:solidFill>
                <a:latin typeface="Arial"/>
                <a:cs typeface="Arial"/>
              </a:rPr>
              <a:t>olan</a:t>
            </a:r>
            <a:r>
              <a:rPr sz="1800" b="1" spc="-110" dirty="0">
                <a:solidFill>
                  <a:srgbClr val="FFFFFF"/>
                </a:solidFill>
                <a:latin typeface="Arial"/>
                <a:cs typeface="Arial"/>
              </a:rPr>
              <a:t> </a:t>
            </a:r>
            <a:r>
              <a:rPr sz="1800" b="1" spc="-10" dirty="0">
                <a:solidFill>
                  <a:srgbClr val="FFFFFF"/>
                </a:solidFill>
                <a:latin typeface="Arial"/>
                <a:cs typeface="Arial"/>
              </a:rPr>
              <a:t>kişiler</a:t>
            </a:r>
            <a:endParaRPr sz="1800">
              <a:latin typeface="Arial"/>
              <a:cs typeface="Arial"/>
            </a:endParaRPr>
          </a:p>
          <a:p>
            <a:pPr>
              <a:lnSpc>
                <a:spcPct val="100000"/>
              </a:lnSpc>
              <a:spcBef>
                <a:spcPts val="1320"/>
              </a:spcBef>
            </a:pPr>
            <a:endParaRPr sz="1800">
              <a:latin typeface="Arial"/>
              <a:cs typeface="Arial"/>
            </a:endParaRPr>
          </a:p>
          <a:p>
            <a:pPr marL="12700" marR="5080" algn="ctr">
              <a:lnSpc>
                <a:spcPct val="100000"/>
              </a:lnSpc>
            </a:pPr>
            <a:r>
              <a:rPr sz="1800" b="1" spc="-25" dirty="0">
                <a:solidFill>
                  <a:srgbClr val="FFFFFF"/>
                </a:solidFill>
                <a:latin typeface="Arial"/>
                <a:cs typeface="Arial"/>
              </a:rPr>
              <a:t>Arkadaşlar,</a:t>
            </a:r>
            <a:r>
              <a:rPr sz="1800" b="1" spc="-50" dirty="0">
                <a:solidFill>
                  <a:srgbClr val="FFFFFF"/>
                </a:solidFill>
                <a:latin typeface="Arial"/>
                <a:cs typeface="Arial"/>
              </a:rPr>
              <a:t> </a:t>
            </a:r>
            <a:r>
              <a:rPr sz="1800" b="1" spc="-20" dirty="0">
                <a:solidFill>
                  <a:srgbClr val="FFFFFF"/>
                </a:solidFill>
                <a:latin typeface="Arial"/>
                <a:cs typeface="Arial"/>
              </a:rPr>
              <a:t>akrabalar,</a:t>
            </a:r>
            <a:r>
              <a:rPr sz="1800" b="1" spc="-50" dirty="0">
                <a:solidFill>
                  <a:srgbClr val="FFFFFF"/>
                </a:solidFill>
                <a:latin typeface="Arial"/>
                <a:cs typeface="Arial"/>
              </a:rPr>
              <a:t> </a:t>
            </a:r>
            <a:r>
              <a:rPr sz="1800" b="1" spc="-40" dirty="0">
                <a:solidFill>
                  <a:srgbClr val="FFFFFF"/>
                </a:solidFill>
                <a:latin typeface="Arial"/>
                <a:cs typeface="Arial"/>
              </a:rPr>
              <a:t>yabancılar,</a:t>
            </a:r>
            <a:r>
              <a:rPr sz="1800" b="1" spc="-45" dirty="0">
                <a:solidFill>
                  <a:srgbClr val="FFFFFF"/>
                </a:solidFill>
                <a:latin typeface="Arial"/>
                <a:cs typeface="Arial"/>
              </a:rPr>
              <a:t> </a:t>
            </a:r>
            <a:r>
              <a:rPr sz="1800" b="1" spc="-35" dirty="0">
                <a:solidFill>
                  <a:srgbClr val="FFFFFF"/>
                </a:solidFill>
                <a:latin typeface="Arial"/>
                <a:cs typeface="Arial"/>
              </a:rPr>
              <a:t>çocukla </a:t>
            </a:r>
            <a:r>
              <a:rPr sz="1800" b="1" spc="-50" dirty="0">
                <a:solidFill>
                  <a:srgbClr val="FFFFFF"/>
                </a:solidFill>
                <a:latin typeface="Arial"/>
                <a:cs typeface="Arial"/>
              </a:rPr>
              <a:t>ilişkisi</a:t>
            </a:r>
            <a:r>
              <a:rPr sz="1800" b="1" spc="-75" dirty="0">
                <a:solidFill>
                  <a:srgbClr val="FFFFFF"/>
                </a:solidFill>
                <a:latin typeface="Arial"/>
                <a:cs typeface="Arial"/>
              </a:rPr>
              <a:t> </a:t>
            </a:r>
            <a:r>
              <a:rPr sz="1800" b="1" dirty="0">
                <a:solidFill>
                  <a:srgbClr val="FFFFFF"/>
                </a:solidFill>
                <a:latin typeface="Arial"/>
                <a:cs typeface="Arial"/>
              </a:rPr>
              <a:t>olabilen</a:t>
            </a:r>
            <a:r>
              <a:rPr sz="1800" b="1" spc="-100" dirty="0">
                <a:solidFill>
                  <a:srgbClr val="FFFFFF"/>
                </a:solidFill>
                <a:latin typeface="Arial"/>
                <a:cs typeface="Arial"/>
              </a:rPr>
              <a:t> </a:t>
            </a:r>
            <a:r>
              <a:rPr sz="1800" b="1" spc="-10" dirty="0">
                <a:solidFill>
                  <a:srgbClr val="FFFFFF"/>
                </a:solidFill>
                <a:latin typeface="Arial"/>
                <a:cs typeface="Arial"/>
              </a:rPr>
              <a:t>görevliler</a:t>
            </a:r>
            <a:endParaRPr sz="1800">
              <a:latin typeface="Arial"/>
              <a:cs typeface="Arial"/>
            </a:endParaRPr>
          </a:p>
          <a:p>
            <a:pPr>
              <a:lnSpc>
                <a:spcPct val="100000"/>
              </a:lnSpc>
              <a:spcBef>
                <a:spcPts val="1090"/>
              </a:spcBef>
            </a:pPr>
            <a:endParaRPr sz="1800">
              <a:latin typeface="Arial"/>
              <a:cs typeface="Arial"/>
            </a:endParaRPr>
          </a:p>
          <a:p>
            <a:pPr algn="ctr">
              <a:lnSpc>
                <a:spcPct val="100000"/>
              </a:lnSpc>
            </a:pPr>
            <a:r>
              <a:rPr sz="1800" b="1" dirty="0">
                <a:solidFill>
                  <a:srgbClr val="FFFFFF"/>
                </a:solidFill>
                <a:latin typeface="Arial"/>
                <a:cs typeface="Arial"/>
              </a:rPr>
              <a:t>İşverenler ve</a:t>
            </a:r>
            <a:r>
              <a:rPr sz="1800" b="1" spc="5" dirty="0">
                <a:solidFill>
                  <a:srgbClr val="FFFFFF"/>
                </a:solidFill>
                <a:latin typeface="Arial"/>
                <a:cs typeface="Arial"/>
              </a:rPr>
              <a:t> </a:t>
            </a:r>
            <a:r>
              <a:rPr sz="1800" b="1" dirty="0">
                <a:solidFill>
                  <a:srgbClr val="FFFFFF"/>
                </a:solidFill>
                <a:latin typeface="Arial"/>
                <a:cs typeface="Arial"/>
              </a:rPr>
              <a:t>diğer</a:t>
            </a:r>
            <a:r>
              <a:rPr sz="1800" b="1" spc="5" dirty="0">
                <a:solidFill>
                  <a:srgbClr val="FFFFFF"/>
                </a:solidFill>
                <a:latin typeface="Arial"/>
                <a:cs typeface="Arial"/>
              </a:rPr>
              <a:t> </a:t>
            </a:r>
            <a:r>
              <a:rPr sz="1800" b="1" spc="-35" dirty="0">
                <a:solidFill>
                  <a:srgbClr val="FFFFFF"/>
                </a:solidFill>
                <a:latin typeface="Arial"/>
                <a:cs typeface="Arial"/>
              </a:rPr>
              <a:t>çocuklar</a:t>
            </a:r>
            <a:r>
              <a:rPr sz="1800" b="1" spc="5" dirty="0">
                <a:solidFill>
                  <a:srgbClr val="FFFFFF"/>
                </a:solidFill>
                <a:latin typeface="Arial"/>
                <a:cs typeface="Arial"/>
              </a:rPr>
              <a:t> </a:t>
            </a:r>
            <a:r>
              <a:rPr sz="1800" b="1" spc="-10" dirty="0">
                <a:solidFill>
                  <a:srgbClr val="FFFFFF"/>
                </a:solidFill>
                <a:latin typeface="Arial"/>
                <a:cs typeface="Arial"/>
              </a:rPr>
              <a:t>olabilir.</a:t>
            </a:r>
            <a:endParaRPr sz="1800">
              <a:latin typeface="Arial"/>
              <a:cs typeface="Arial"/>
            </a:endParaRPr>
          </a:p>
        </p:txBody>
      </p:sp>
      <p:sp>
        <p:nvSpPr>
          <p:cNvPr id="9" name="object 19"/>
          <p:cNvSpPr txBox="1">
            <a:spLocks noGrp="1"/>
          </p:cNvSpPr>
          <p:nvPr>
            <p:ph type="ftr" sz="quarter" idx="5"/>
          </p:nvPr>
        </p:nvSpPr>
        <p:spPr>
          <a:xfrm>
            <a:off x="4006851" y="7394575"/>
            <a:ext cx="3429000" cy="198540"/>
          </a:xfrm>
          <a:prstGeom prst="rect">
            <a:avLst/>
          </a:prstGeom>
        </p:spPr>
        <p:txBody>
          <a:bodyPr vert="horz" wrap="square" lIns="0" tIns="14604" rIns="0" bIns="0" rtlCol="0">
            <a:spAutoFit/>
          </a:bodyPr>
          <a:lstStyle/>
          <a:p>
            <a:pPr marL="12700">
              <a:lnSpc>
                <a:spcPct val="100000"/>
              </a:lnSpc>
              <a:spcBef>
                <a:spcPts val="114"/>
              </a:spcBef>
            </a:pPr>
            <a:r>
              <a:rPr lang="tr-TR" spc="-75" dirty="0" smtClean="0"/>
              <a:t>YÜREĞİR REHBERLİK VE ARAŞTIRMA MERKEZİ</a:t>
            </a:r>
            <a:endParaRPr spc="-65"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TotalTime>
  <Words>2137</Words>
  <Application>Microsoft Office PowerPoint</Application>
  <PresentationFormat>Özel</PresentationFormat>
  <Paragraphs>227</Paragraphs>
  <Slides>37</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37</vt:i4>
      </vt:variant>
    </vt:vector>
  </HeadingPairs>
  <TitlesOfParts>
    <vt:vector size="44" baseType="lpstr">
      <vt:lpstr>Arial</vt:lpstr>
      <vt:lpstr>Arial Black</vt:lpstr>
      <vt:lpstr>Calibri</vt:lpstr>
      <vt:lpstr>Microsoft Sans Serif</vt:lpstr>
      <vt:lpstr>Symbol</vt:lpstr>
      <vt:lpstr>Tahoma</vt:lpstr>
      <vt:lpstr>Office Theme</vt:lpstr>
      <vt:lpstr>PowerPoint Sunusu</vt:lpstr>
      <vt:lpstr>İhmal ve istismar</vt:lpstr>
      <vt:lpstr>PowerPoint Sunusu</vt:lpstr>
      <vt:lpstr>PowerPoint Sunusu</vt:lpstr>
      <vt:lpstr>PowerPoint Sunusu</vt:lpstr>
      <vt:lpstr>ÇOCUĞUN TANIMI</vt:lpstr>
      <vt:lpstr>BİRLEŞMİŞ MİLLETLER ÇOCUK HAKLARI SÖZLEŞMESİ</vt:lpstr>
      <vt:lpstr>ÇOCUK İSTİSMARININ VE İHMALİNİN TANIMI</vt:lpstr>
      <vt:lpstr>PowerPoint Sunusu</vt:lpstr>
      <vt:lpstr>Dünya Sağlık Örgütü tarafından 4 tip kötü muamele tanımlanmaktadır.</vt:lpstr>
      <vt:lpstr>PowerPoint Sunusu</vt:lpstr>
      <vt:lpstr>PowerPoint Sunusu</vt:lpstr>
      <vt:lpstr>PowerPoint Sunusu</vt:lpstr>
      <vt:lpstr>İHMAL</vt:lpstr>
      <vt:lpstr>RİSKLER</vt:lpstr>
      <vt:lpstr>RİSKLER</vt:lpstr>
      <vt:lpstr>RİSKLER</vt:lpstr>
      <vt:lpstr>RİSKLER</vt:lpstr>
      <vt:lpstr>RİSKLER</vt:lpstr>
      <vt:lpstr>RİSKLER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Havvaa</dc:creator>
  <cp:lastModifiedBy>Havvaa</cp:lastModifiedBy>
  <cp:revision>18</cp:revision>
  <dcterms:created xsi:type="dcterms:W3CDTF">2024-11-08T07:53:04Z</dcterms:created>
  <dcterms:modified xsi:type="dcterms:W3CDTF">2024-11-11T05:40:54Z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2018-03-28T00:00:00Z</vt:filetime>
  </property>
  <property fmtid="{D5CDD505-2E9C-101B-9397-08002B2CF9AE}" pid="3" name="Creator">
    <vt:lpwstr>Adobe InDesign CS6 (Macintosh)</vt:lpwstr>
  </property>
  <property fmtid="{D5CDD505-2E9C-101B-9397-08002B2CF9AE}" pid="4" name="LastSaved">
    <vt:filetime>2024-11-08T00:00:00Z</vt:filetime>
  </property>
  <property fmtid="{D5CDD505-2E9C-101B-9397-08002B2CF9AE}" pid="5" name="Producer">
    <vt:lpwstr>Adobe PDF Library 10.0.1</vt:lpwstr>
  </property>
</Properties>
</file>