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8" r:id="rId3"/>
    <p:sldId id="257" r:id="rId4"/>
    <p:sldId id="259" r:id="rId5"/>
    <p:sldId id="262" r:id="rId6"/>
    <p:sldId id="261" r:id="rId7"/>
    <p:sldId id="268" r:id="rId8"/>
    <p:sldId id="260" r:id="rId9"/>
    <p:sldId id="266" r:id="rId10"/>
    <p:sldId id="263" r:id="rId11"/>
    <p:sldId id="264" r:id="rId12"/>
    <p:sldId id="265" r:id="rId13"/>
    <p:sldId id="26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79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5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1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5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75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4916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3067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40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56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161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94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EDE07-FC1D-4718-855C-8AA883D2B0DC}" type="datetimeFigureOut">
              <a:rPr lang="tr-TR" smtClean="0"/>
              <a:t>15.08.2024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08D2B-A7A8-4161-AEBE-81D0405CD0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68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77133" y="2063339"/>
            <a:ext cx="8679915" cy="1748729"/>
          </a:xfrm>
        </p:spPr>
        <p:txBody>
          <a:bodyPr/>
          <a:lstStyle/>
          <a:p>
            <a:r>
              <a:rPr lang="tr-TR" dirty="0" smtClean="0"/>
              <a:t>OKULA UYUM </a:t>
            </a:r>
            <a:br>
              <a:rPr lang="tr-TR" dirty="0" smtClean="0"/>
            </a:br>
            <a:r>
              <a:rPr lang="tr-TR" sz="2000" dirty="0" smtClean="0"/>
              <a:t>(VELİ)</a:t>
            </a:r>
            <a:endParaRPr lang="tr-TR" sz="2000" dirty="0"/>
          </a:p>
        </p:txBody>
      </p:sp>
      <p:pic>
        <p:nvPicPr>
          <p:cNvPr id="1026" name="Picture 2" descr="C:\Users\rhbrlk\Desktop\logo 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406" y="4318000"/>
            <a:ext cx="1953187" cy="215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235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Anne-Babaya Öneriler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Okul çıkışında çocuğu kimin alacağı çocuğa söylenmelidir. Çocuk okulda iken anne babasının nerede olacağından endişe edebilir, çocuğa evde güzel yemekler hazırlayacağı ya da işe gidileceği netlikle anlatılmalıdır.</a:t>
            </a:r>
          </a:p>
          <a:p>
            <a:r>
              <a:rPr lang="tr-TR" dirty="0"/>
              <a:t>Çocuğun orada olduğunuzu görmesi için okul çıkışına erken gidilmelidir .Yine çocuğa sarılarak keyif aldığı müzik, oyun vb. etkinliklerle mutlu şekilde eve gidilmelidir.</a:t>
            </a:r>
          </a:p>
          <a:p>
            <a:r>
              <a:rPr lang="tr-TR" dirty="0"/>
              <a:t>Çocuğun okul gününün nasıl geçtiği açık uçlu sorular ile sohbet </a:t>
            </a:r>
            <a:r>
              <a:rPr lang="tr-TR" dirty="0" smtClean="0"/>
              <a:t>ederek </a:t>
            </a:r>
            <a:r>
              <a:rPr lang="tr-TR" dirty="0"/>
              <a:t>ve </a:t>
            </a:r>
            <a:r>
              <a:rPr lang="tr-TR" dirty="0" smtClean="0"/>
              <a:t>zorlamadan </a:t>
            </a:r>
            <a:r>
              <a:rPr lang="tr-TR" dirty="0"/>
              <a:t>kendini ifade etmesi beklenmeli ve desteklenmelidir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3532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 Örnekleri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Çocuklar ile sohbet ederken çocukların göz hizasına inilerek anlattıkları ilgi ile dinlenilmelidir.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Bugün en çok neye güldün?</a:t>
            </a:r>
          </a:p>
          <a:p>
            <a:r>
              <a:rPr lang="tr-TR" dirty="0" smtClean="0"/>
              <a:t>Arkadaşlarınla hangi oyunları oynadınız. </a:t>
            </a:r>
          </a:p>
          <a:p>
            <a:r>
              <a:rPr lang="tr-TR" dirty="0" smtClean="0"/>
              <a:t>O oyun nasıl oynanıyor?</a:t>
            </a:r>
          </a:p>
          <a:p>
            <a:r>
              <a:rPr lang="tr-TR" dirty="0" smtClean="0"/>
              <a:t>Seni rahatsız eden nedir?</a:t>
            </a:r>
          </a:p>
          <a:p>
            <a:r>
              <a:rPr lang="tr-TR" dirty="0" smtClean="0"/>
              <a:t>Okulda olan komik bir şey anlatsana.</a:t>
            </a:r>
          </a:p>
          <a:p>
            <a:r>
              <a:rPr lang="tr-TR" dirty="0" smtClean="0"/>
              <a:t>Okulda başka neler olmasını isterdin?</a:t>
            </a:r>
          </a:p>
          <a:p>
            <a:r>
              <a:rPr lang="tr-TR" dirty="0" smtClean="0"/>
              <a:t>Okulun en sevdiğin yeri neresi?</a:t>
            </a:r>
          </a:p>
          <a:p>
            <a:r>
              <a:rPr lang="tr-TR" dirty="0" smtClean="0"/>
              <a:t>Sen öğretmen olsan nasıl bir öğretmen olurdun?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3000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anne baba olarak beceri ve performansının farkında olarak çocuğunuzu tanıyın. Potansiyelinin çok üzerinde beklenti oluşturmak öğrenciye baskı, siz değerli velilere de hayal kırıklığı oluşturabilir.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87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203" y="4452799"/>
            <a:ext cx="4106228" cy="2307178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20381" y="711334"/>
            <a:ext cx="6281873" cy="5248622"/>
          </a:xfrm>
        </p:spPr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/>
              <a:t>İhtiyaç duyulduğunda okul rehberlik öğretmeni (psikolojik danışman) ile iletişime geçerek çocuğun okula uyum sürecinde yaşadığı sıkıntılar için ondan destek </a:t>
            </a:r>
            <a:r>
              <a:rPr lang="tr-TR" dirty="0" smtClean="0"/>
              <a:t>istenilmelidir.</a:t>
            </a:r>
            <a:endParaRPr lang="tr-TR" dirty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2400" dirty="0" smtClean="0"/>
              <a:t>Teşekkürler…</a:t>
            </a:r>
            <a:endParaRPr lang="tr-TR" sz="2400" dirty="0"/>
          </a:p>
        </p:txBody>
      </p:sp>
      <p:pic>
        <p:nvPicPr>
          <p:cNvPr id="2050" name="Picture 2" descr="C:\Users\rhbrlk\Desktop\logo r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606" y="1912173"/>
            <a:ext cx="2554085" cy="28198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985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9"/>
          <a:stretch/>
        </p:blipFill>
        <p:spPr>
          <a:xfrm>
            <a:off x="4699591" y="1199681"/>
            <a:ext cx="7262036" cy="4455631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</a:t>
            </a:r>
            <a:r>
              <a:rPr lang="tr-TR" dirty="0" smtClean="0"/>
              <a:t>kış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Okulun Amacı</a:t>
            </a:r>
          </a:p>
          <a:p>
            <a:r>
              <a:rPr lang="tr-TR" dirty="0" smtClean="0"/>
              <a:t>Okula Uyum</a:t>
            </a:r>
          </a:p>
          <a:p>
            <a:r>
              <a:rPr lang="tr-TR" dirty="0" smtClean="0"/>
              <a:t>Öğretmen ve Okulun Tanıtılması</a:t>
            </a:r>
          </a:p>
          <a:p>
            <a:r>
              <a:rPr lang="tr-TR" dirty="0" smtClean="0"/>
              <a:t>Okulda Bir Gün</a:t>
            </a:r>
          </a:p>
          <a:p>
            <a:r>
              <a:rPr lang="tr-TR" dirty="0" smtClean="0"/>
              <a:t>Okula Hazırlık</a:t>
            </a:r>
          </a:p>
          <a:p>
            <a:r>
              <a:rPr lang="tr-TR" dirty="0" smtClean="0"/>
              <a:t>Anne-</a:t>
            </a:r>
            <a:r>
              <a:rPr lang="tr-TR" dirty="0"/>
              <a:t>B</a:t>
            </a:r>
            <a:r>
              <a:rPr lang="tr-TR" dirty="0" smtClean="0"/>
              <a:t>abaya Öneriler</a:t>
            </a:r>
          </a:p>
        </p:txBody>
      </p:sp>
    </p:spTree>
    <p:extLst>
      <p:ext uri="{BB962C8B-B14F-4D97-AF65-F5344CB8AC3E}">
        <p14:creationId xmlns:p14="http://schemas.microsoft.com/office/powerpoint/2010/main" val="200377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Okulun Amacı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Okul, öğrencilerin merak duygusunun körüklenerek bilgi ve deneyim öğrenme sürecidir. Okulun amacı; öğrencilerin akademik başarılarını artırmak ile beraber kendi ilgi ve yeteneklerini keşfetmelerine,  sorgulayan, araştıran ve gelişen bireyler olmalarına zemin oluşturmaktır</a:t>
            </a:r>
            <a:r>
              <a:rPr lang="tr-TR" dirty="0"/>
              <a:t>. </a:t>
            </a:r>
            <a:r>
              <a:rPr lang="tr-TR" dirty="0" smtClean="0"/>
              <a:t>Öğrenciler:</a:t>
            </a:r>
          </a:p>
          <a:p>
            <a:r>
              <a:rPr lang="tr-TR" dirty="0"/>
              <a:t>D</a:t>
            </a:r>
            <a:r>
              <a:rPr lang="tr-TR" dirty="0" smtClean="0"/>
              <a:t>eneyerek öğrenir,</a:t>
            </a:r>
          </a:p>
          <a:p>
            <a:r>
              <a:rPr lang="tr-TR" dirty="0" smtClean="0"/>
              <a:t>Akranlarıyla </a:t>
            </a:r>
            <a:r>
              <a:rPr lang="tr-TR" dirty="0"/>
              <a:t>uyumu </a:t>
            </a:r>
            <a:r>
              <a:rPr lang="tr-TR" dirty="0" smtClean="0"/>
              <a:t>öğrenir</a:t>
            </a:r>
            <a:r>
              <a:rPr lang="tr-TR" dirty="0"/>
              <a:t>,</a:t>
            </a:r>
            <a:endParaRPr lang="tr-TR" dirty="0" smtClean="0"/>
          </a:p>
          <a:p>
            <a:r>
              <a:rPr lang="tr-TR" dirty="0" smtClean="0"/>
              <a:t>Hata </a:t>
            </a:r>
            <a:r>
              <a:rPr lang="tr-TR" dirty="0"/>
              <a:t>yaparak sonuca ulaşmayı </a:t>
            </a:r>
            <a:r>
              <a:rPr lang="tr-TR" dirty="0" smtClean="0"/>
              <a:t>öğrenir</a:t>
            </a:r>
            <a:r>
              <a:rPr lang="tr-TR" dirty="0"/>
              <a:t>,</a:t>
            </a:r>
            <a:endParaRPr lang="tr-TR" dirty="0" smtClean="0"/>
          </a:p>
          <a:p>
            <a:r>
              <a:rPr lang="tr-TR" dirty="0" smtClean="0"/>
              <a:t>Sorgulayarak </a:t>
            </a:r>
            <a:r>
              <a:rPr lang="tr-TR" dirty="0"/>
              <a:t>problem </a:t>
            </a:r>
            <a:r>
              <a:rPr lang="tr-TR" dirty="0" smtClean="0"/>
              <a:t>çözer</a:t>
            </a:r>
            <a:r>
              <a:rPr lang="tr-TR" dirty="0"/>
              <a:t>,</a:t>
            </a:r>
            <a:endParaRPr lang="tr-TR" dirty="0" smtClean="0"/>
          </a:p>
          <a:p>
            <a:r>
              <a:rPr lang="tr-TR" dirty="0" smtClean="0"/>
              <a:t>Bireysel </a:t>
            </a:r>
            <a:r>
              <a:rPr lang="tr-TR" dirty="0"/>
              <a:t>öğrenme yöntemlerini tanır.</a:t>
            </a:r>
          </a:p>
        </p:txBody>
      </p:sp>
    </p:spTree>
    <p:extLst>
      <p:ext uri="{BB962C8B-B14F-4D97-AF65-F5344CB8AC3E}">
        <p14:creationId xmlns:p14="http://schemas.microsoft.com/office/powerpoint/2010/main" val="246132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U</a:t>
            </a:r>
            <a:r>
              <a:rPr lang="tr-TR" sz="3600" dirty="0" smtClean="0"/>
              <a:t>yum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Kendisi ve çevresiyle dengeli ilişkiler kurabilen ve bu ilişkiyi sürdürebilen çocuklar uyumlu çocuklardır.</a:t>
            </a:r>
          </a:p>
          <a:p>
            <a:r>
              <a:rPr lang="tr-TR" dirty="0" smtClean="0"/>
              <a:t>Okula uyum,</a:t>
            </a:r>
          </a:p>
          <a:p>
            <a:r>
              <a:rPr lang="tr-TR" dirty="0" smtClean="0"/>
              <a:t>İlk defa ailesinden ayrılarak başka bir ortama giren çocuğun heyecan, kaygı, korku hissetmesi normaldir. Bu sürecin iyi geçmesi için çocuğun </a:t>
            </a:r>
            <a:r>
              <a:rPr lang="tr-TR" dirty="0" err="1" smtClean="0"/>
              <a:t>hazırbulunuşluğunun</a:t>
            </a:r>
            <a:r>
              <a:rPr lang="tr-TR" dirty="0" smtClean="0"/>
              <a:t> yanı sıra,  aile ve okul işbirliğiyle okulu çocuğun güvenli ortam alanına almak gerekmektedir. İlk olarak okul ve öğretmen tanıtılmalıdır.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396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ÖĞRETMENİN KENDİNİ TANITMASI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Adı ve soyadı </a:t>
            </a:r>
            <a:endParaRPr lang="tr-TR" dirty="0" smtClean="0"/>
          </a:p>
          <a:p>
            <a:r>
              <a:rPr lang="tr-TR" dirty="0" smtClean="0"/>
              <a:t>Eğitim </a:t>
            </a:r>
            <a:r>
              <a:rPr lang="tr-TR" dirty="0"/>
              <a:t>durumu </a:t>
            </a:r>
            <a:endParaRPr lang="tr-TR" dirty="0" smtClean="0"/>
          </a:p>
          <a:p>
            <a:r>
              <a:rPr lang="tr-TR" dirty="0" smtClean="0"/>
              <a:t>Deneyimi </a:t>
            </a:r>
          </a:p>
          <a:p>
            <a:r>
              <a:rPr lang="tr-TR" dirty="0" smtClean="0"/>
              <a:t>Okulda </a:t>
            </a:r>
            <a:r>
              <a:rPr lang="tr-TR" dirty="0"/>
              <a:t>çalıştığı süre </a:t>
            </a:r>
            <a:endParaRPr lang="tr-TR" dirty="0" smtClean="0"/>
          </a:p>
          <a:p>
            <a:r>
              <a:rPr lang="tr-TR" dirty="0" smtClean="0"/>
              <a:t>Kendi </a:t>
            </a:r>
            <a:r>
              <a:rPr lang="tr-TR" dirty="0"/>
              <a:t>ile ilgili bilgi</a:t>
            </a:r>
          </a:p>
        </p:txBody>
      </p:sp>
    </p:spTree>
    <p:extLst>
      <p:ext uri="{BB962C8B-B14F-4D97-AF65-F5344CB8AC3E}">
        <p14:creationId xmlns:p14="http://schemas.microsoft.com/office/powerpoint/2010/main" val="371964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OKULUN-SINIFIN TANITILMASI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Okulun adı </a:t>
            </a:r>
            <a:endParaRPr lang="tr-TR" dirty="0" smtClean="0"/>
          </a:p>
          <a:p>
            <a:r>
              <a:rPr lang="tr-TR" dirty="0" smtClean="0"/>
              <a:t>Okulun </a:t>
            </a:r>
            <a:r>
              <a:rPr lang="tr-TR" dirty="0"/>
              <a:t>iletişim bilgileri </a:t>
            </a:r>
            <a:r>
              <a:rPr lang="tr-TR" dirty="0" smtClean="0"/>
              <a:t>(Adres, çevre bilgisi vb.)</a:t>
            </a:r>
          </a:p>
          <a:p>
            <a:r>
              <a:rPr lang="tr-TR" dirty="0" smtClean="0"/>
              <a:t>Okulun </a:t>
            </a:r>
            <a:r>
              <a:rPr lang="tr-TR" dirty="0"/>
              <a:t>müdürü </a:t>
            </a:r>
            <a:endParaRPr lang="tr-TR" dirty="0" smtClean="0"/>
          </a:p>
          <a:p>
            <a:r>
              <a:rPr lang="tr-TR" dirty="0" smtClean="0"/>
              <a:t>Rehber </a:t>
            </a:r>
            <a:r>
              <a:rPr lang="tr-TR" dirty="0"/>
              <a:t>öğretmen/Psikolojik danışman </a:t>
            </a:r>
            <a:endParaRPr lang="tr-TR" dirty="0" smtClean="0"/>
          </a:p>
          <a:p>
            <a:r>
              <a:rPr lang="tr-TR" dirty="0" smtClean="0"/>
              <a:t>Sınıf </a:t>
            </a:r>
            <a:r>
              <a:rPr lang="tr-TR" dirty="0"/>
              <a:t>Öğretmeni </a:t>
            </a:r>
            <a:endParaRPr lang="tr-TR" dirty="0" smtClean="0"/>
          </a:p>
          <a:p>
            <a:r>
              <a:rPr lang="tr-TR" dirty="0" smtClean="0"/>
              <a:t>Eğitim </a:t>
            </a:r>
            <a:r>
              <a:rPr lang="tr-TR" dirty="0"/>
              <a:t>süresi </a:t>
            </a:r>
            <a:endParaRPr lang="tr-TR" dirty="0" smtClean="0"/>
          </a:p>
          <a:p>
            <a:r>
              <a:rPr lang="tr-TR" dirty="0" smtClean="0"/>
              <a:t>Okula </a:t>
            </a:r>
            <a:r>
              <a:rPr lang="tr-TR" dirty="0"/>
              <a:t>giriş çıkış saatleri </a:t>
            </a:r>
            <a:endParaRPr lang="tr-TR" dirty="0" smtClean="0"/>
          </a:p>
          <a:p>
            <a:r>
              <a:rPr lang="tr-TR" dirty="0" smtClean="0"/>
              <a:t>Sınıfımız </a:t>
            </a:r>
            <a:r>
              <a:rPr lang="tr-TR" dirty="0"/>
              <a:t>okulun neresinde? </a:t>
            </a:r>
            <a:endParaRPr lang="tr-TR" dirty="0" smtClean="0"/>
          </a:p>
          <a:p>
            <a:r>
              <a:rPr lang="tr-TR" dirty="0" smtClean="0"/>
              <a:t>Kütüphane</a:t>
            </a:r>
            <a:r>
              <a:rPr lang="tr-TR" dirty="0"/>
              <a:t>, laboratuvar, spor salonu nerede?</a:t>
            </a:r>
          </a:p>
        </p:txBody>
      </p:sp>
    </p:spTree>
    <p:extLst>
      <p:ext uri="{BB962C8B-B14F-4D97-AF65-F5344CB8AC3E}">
        <p14:creationId xmlns:p14="http://schemas.microsoft.com/office/powerpoint/2010/main" val="596579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OKULDA BİR GÜN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Okuma Yazmaya Hazırlık Çalışmaları</a:t>
            </a:r>
          </a:p>
          <a:p>
            <a:r>
              <a:rPr lang="tr-TR" dirty="0" smtClean="0"/>
              <a:t>Türkçe Dersi Çalışmaları</a:t>
            </a:r>
          </a:p>
          <a:p>
            <a:r>
              <a:rPr lang="tr-TR" dirty="0" smtClean="0"/>
              <a:t>Matematik Dersi Çalışmaları</a:t>
            </a:r>
          </a:p>
          <a:p>
            <a:r>
              <a:rPr lang="tr-TR" dirty="0" smtClean="0"/>
              <a:t>Hayat Bilgisi Dersi Çalışmaları</a:t>
            </a:r>
          </a:p>
          <a:p>
            <a:r>
              <a:rPr lang="tr-TR" dirty="0" smtClean="0"/>
              <a:t>Drama Etkinlikleri</a:t>
            </a:r>
          </a:p>
          <a:p>
            <a:r>
              <a:rPr lang="tr-TR" dirty="0" smtClean="0"/>
              <a:t>Müzik Etkinlikleri</a:t>
            </a:r>
          </a:p>
          <a:p>
            <a:r>
              <a:rPr lang="tr-TR" dirty="0" smtClean="0"/>
              <a:t>Beden Eğitimi Ve Oyun</a:t>
            </a:r>
          </a:p>
          <a:p>
            <a:r>
              <a:rPr lang="tr-TR" dirty="0" smtClean="0"/>
              <a:t>Görsel Sanatlar </a:t>
            </a:r>
          </a:p>
          <a:p>
            <a:r>
              <a:rPr lang="tr-TR" dirty="0" smtClean="0"/>
              <a:t>Serbest Etkinlikler</a:t>
            </a:r>
          </a:p>
        </p:txBody>
      </p:sp>
    </p:spTree>
    <p:extLst>
      <p:ext uri="{BB962C8B-B14F-4D97-AF65-F5344CB8AC3E}">
        <p14:creationId xmlns:p14="http://schemas.microsoft.com/office/powerpoint/2010/main" val="306688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Okula Hazırlık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>
                <a:cs typeface="Arial" panose="020B0604020202020204" pitchFamily="34" charset="0"/>
              </a:rPr>
              <a:t>Aileler çocukları ile birlikte okul başlamadan önce okul bölümlerini (sınıf, kantin, tuvaletler, bahçe) gezip öğretmenleriyle tanışarak okulun ve öğretmenin güvenli olduğunu çocuklarına göstermelidirler.</a:t>
            </a:r>
          </a:p>
          <a:p>
            <a:r>
              <a:rPr lang="tr-TR" dirty="0" smtClean="0">
                <a:cs typeface="Arial" panose="020B0604020202020204" pitchFamily="34" charset="0"/>
              </a:rPr>
              <a:t>Okul alışverişi öğrenci ile birlikte yapılmalı ve öğrencinin malzemelerini (matara, kalemlik vb.) seçmesine izin verilmelidir.</a:t>
            </a:r>
          </a:p>
          <a:p>
            <a:r>
              <a:rPr lang="tr-TR" dirty="0" smtClean="0">
                <a:cs typeface="Arial" panose="020B0604020202020204" pitchFamily="34" charset="0"/>
              </a:rPr>
              <a:t>Anne babalar okul ve öğretmen hakkında olumsuz söylemlerden kaçınmalı, güzel düşünceler çocukla paylaşılmalıdır.</a:t>
            </a:r>
          </a:p>
          <a:p>
            <a:r>
              <a:rPr lang="tr-TR" dirty="0">
                <a:cs typeface="Arial" panose="020B0604020202020204" pitchFamily="34" charset="0"/>
              </a:rPr>
              <a:t>Ebeveynlerin ‘çocuğum okula alışabilecek mi?’ gibi endişeleri çocuğun yanında konuşulmamalı, sakin kalınmalıdır</a:t>
            </a:r>
            <a:r>
              <a:rPr lang="tr-TR" dirty="0" smtClean="0">
                <a:cs typeface="Arial" panose="020B0604020202020204" pitchFamily="34" charset="0"/>
              </a:rPr>
              <a:t>.</a:t>
            </a:r>
            <a:endParaRPr lang="tr-TR" dirty="0">
              <a:cs typeface="Arial" panose="020B0604020202020204" pitchFamily="34" charset="0"/>
            </a:endParaRPr>
          </a:p>
          <a:p>
            <a:r>
              <a:rPr lang="tr-TR" dirty="0" smtClean="0">
                <a:cs typeface="Arial" panose="020B0604020202020204" pitchFamily="34" charset="0"/>
              </a:rPr>
              <a:t>Çocuk okul ve öğretmen ile korkutulmamalıdır.(Öğretmenine söylersem sana ceza verir.)</a:t>
            </a:r>
          </a:p>
          <a:p>
            <a:r>
              <a:rPr lang="tr-TR" dirty="0" smtClean="0">
                <a:cs typeface="Arial" panose="020B0604020202020204" pitchFamily="34" charset="0"/>
              </a:rPr>
              <a:t>Okula başlama ile ilgili hikaye kitapları okuyabilir ya da kendi okul anılarınızdan bahsedebilirsiniz.</a:t>
            </a:r>
          </a:p>
        </p:txBody>
      </p:sp>
    </p:spTree>
    <p:extLst>
      <p:ext uri="{BB962C8B-B14F-4D97-AF65-F5344CB8AC3E}">
        <p14:creationId xmlns:p14="http://schemas.microsoft.com/office/powerpoint/2010/main" val="2787759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Anne-Babaya Öneriler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Okul günü özenle hazırlanıp okula keyif </a:t>
            </a:r>
            <a:r>
              <a:rPr lang="tr-TR" dirty="0"/>
              <a:t>aldığı müzik, </a:t>
            </a:r>
            <a:r>
              <a:rPr lang="tr-TR" dirty="0" smtClean="0"/>
              <a:t>dans, bilmece </a:t>
            </a:r>
            <a:r>
              <a:rPr lang="tr-TR" dirty="0"/>
              <a:t>vb. etkinliklerle</a:t>
            </a:r>
            <a:r>
              <a:rPr lang="tr-TR" dirty="0" smtClean="0"/>
              <a:t> mutlu ve birlikte gelin, çocuğunuza sarılın ancak vedalaşmayı kısa tutun.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Çocuğunuz </a:t>
            </a:r>
            <a:r>
              <a:rPr lang="tr-TR" dirty="0"/>
              <a:t>ağlıyorsa, hasta olduğunu söylüyorsa (karnım ağrıyor vb.) öncelikle altında biyolojik bir sebep olup olmadığını değerlendirin</a:t>
            </a:r>
            <a:r>
              <a:rPr lang="tr-TR" dirty="0" smtClean="0"/>
              <a:t>.</a:t>
            </a:r>
          </a:p>
          <a:p>
            <a:r>
              <a:rPr lang="tr-TR" dirty="0" smtClean="0"/>
              <a:t>Söylemlerinizde kısa ve net olun. Siz kararsızlık yaşarsanız (bugün okula gitmese mi?) çocuğunuz bunu kullanacak ve daha fazla ağlamaya başlayacaktır.</a:t>
            </a:r>
          </a:p>
        </p:txBody>
      </p:sp>
    </p:spTree>
    <p:extLst>
      <p:ext uri="{BB962C8B-B14F-4D97-AF65-F5344CB8AC3E}">
        <p14:creationId xmlns:p14="http://schemas.microsoft.com/office/powerpoint/2010/main" val="395411613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Turuncu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1561</TotalTime>
  <Words>605</Words>
  <Application>Microsoft Office PowerPoint</Application>
  <PresentationFormat>Geniş ekran</PresentationFormat>
  <Paragraphs>78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 Light</vt:lpstr>
      <vt:lpstr>Rockwell</vt:lpstr>
      <vt:lpstr>Wingdings</vt:lpstr>
      <vt:lpstr>Atlas</vt:lpstr>
      <vt:lpstr>OKULA UYUM  (VELİ)</vt:lpstr>
      <vt:lpstr>Akış</vt:lpstr>
      <vt:lpstr>Okulun Amacı</vt:lpstr>
      <vt:lpstr>Uyum</vt:lpstr>
      <vt:lpstr>ÖĞRETMENİN KENDİNİ TANITMASI </vt:lpstr>
      <vt:lpstr>OKULUN-SINIFIN TANITILMASI</vt:lpstr>
      <vt:lpstr>OKULDA BİR GÜN</vt:lpstr>
      <vt:lpstr>Okula Hazırlık</vt:lpstr>
      <vt:lpstr>Anne-Babaya Öneriler</vt:lpstr>
      <vt:lpstr>Anne-Babaya Öneriler</vt:lpstr>
      <vt:lpstr>Açık Uçlu Soru Örnekleri</vt:lpstr>
      <vt:lpstr>NOT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OKULA UYUM</dc:title>
  <dc:creator>LENOVO</dc:creator>
  <cp:lastModifiedBy>lenovo</cp:lastModifiedBy>
  <cp:revision>65</cp:revision>
  <dcterms:created xsi:type="dcterms:W3CDTF">2024-08-12T10:22:23Z</dcterms:created>
  <dcterms:modified xsi:type="dcterms:W3CDTF">2024-08-15T12:56:46Z</dcterms:modified>
</cp:coreProperties>
</file>